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331" r:id="rId3"/>
    <p:sldId id="330" r:id="rId4"/>
    <p:sldId id="316" r:id="rId5"/>
    <p:sldId id="318" r:id="rId6"/>
    <p:sldId id="309" r:id="rId7"/>
    <p:sldId id="310" r:id="rId8"/>
    <p:sldId id="298" r:id="rId9"/>
    <p:sldId id="313" r:id="rId10"/>
    <p:sldId id="273" r:id="rId11"/>
    <p:sldId id="305" r:id="rId12"/>
    <p:sldId id="303" r:id="rId13"/>
    <p:sldId id="308" r:id="rId14"/>
    <p:sldId id="317" r:id="rId15"/>
    <p:sldId id="329" r:id="rId16"/>
    <p:sldId id="321" r:id="rId17"/>
    <p:sldId id="322" r:id="rId18"/>
    <p:sldId id="323" r:id="rId19"/>
    <p:sldId id="324" r:id="rId20"/>
    <p:sldId id="320" r:id="rId21"/>
    <p:sldId id="325" r:id="rId22"/>
    <p:sldId id="327" r:id="rId23"/>
    <p:sldId id="328" r:id="rId24"/>
    <p:sldId id="297" r:id="rId25"/>
  </p:sldIdLst>
  <p:sldSz cx="12192000" cy="6858000"/>
  <p:notesSz cx="7004050" cy="92900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6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C9020-1D75-47B2-9176-F4C5D653B5F5}" v="24" dt="2024-04-16T22:05:00.9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82930" autoAdjust="0"/>
  </p:normalViewPr>
  <p:slideViewPr>
    <p:cSldViewPr snapToGrid="0">
      <p:cViewPr varScale="1">
        <p:scale>
          <a:sx n="92" d="100"/>
          <a:sy n="92" d="100"/>
        </p:scale>
        <p:origin x="12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89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088" cy="466116"/>
          </a:xfrm>
          <a:prstGeom prst="rect">
            <a:avLst/>
          </a:prstGeom>
        </p:spPr>
        <p:txBody>
          <a:bodyPr vert="horz" lIns="93104" tIns="46552" rIns="93104" bIns="4655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7341" y="0"/>
            <a:ext cx="3035088" cy="466116"/>
          </a:xfrm>
          <a:prstGeom prst="rect">
            <a:avLst/>
          </a:prstGeom>
        </p:spPr>
        <p:txBody>
          <a:bodyPr vert="horz" lIns="93104" tIns="46552" rIns="93104" bIns="46552" rtlCol="0"/>
          <a:lstStyle>
            <a:lvl1pPr algn="r">
              <a:defRPr sz="1200"/>
            </a:lvl1pPr>
          </a:lstStyle>
          <a:p>
            <a:fld id="{D7D09B90-0BDC-4B2D-9689-AAC590CEE871}" type="datetimeFigureOut">
              <a:rPr lang="en-US" smtClean="0"/>
              <a:t>4/16/2024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4375" y="1160463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04" tIns="46552" rIns="93104" bIns="4655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05" y="4470837"/>
            <a:ext cx="5603240" cy="3657957"/>
          </a:xfrm>
          <a:prstGeom prst="rect">
            <a:avLst/>
          </a:prstGeom>
        </p:spPr>
        <p:txBody>
          <a:bodyPr vert="horz" lIns="93104" tIns="46552" rIns="93104" bIns="4655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3936"/>
            <a:ext cx="3035088" cy="466115"/>
          </a:xfrm>
          <a:prstGeom prst="rect">
            <a:avLst/>
          </a:prstGeom>
        </p:spPr>
        <p:txBody>
          <a:bodyPr vert="horz" lIns="93104" tIns="46552" rIns="93104" bIns="4655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7341" y="8823936"/>
            <a:ext cx="3035088" cy="466115"/>
          </a:xfrm>
          <a:prstGeom prst="rect">
            <a:avLst/>
          </a:prstGeom>
        </p:spPr>
        <p:txBody>
          <a:bodyPr vert="horz" lIns="93104" tIns="46552" rIns="93104" bIns="46552" rtlCol="0" anchor="b"/>
          <a:lstStyle>
            <a:lvl1pPr algn="r">
              <a:defRPr sz="1200"/>
            </a:lvl1pPr>
          </a:lstStyle>
          <a:p>
            <a:fld id="{843E1F7C-99AD-4EE9-8E53-EE95C64DD9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05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0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559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336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1421-15AC-64A7-335E-B59E9133F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AAA37-A060-865B-EF06-F7DE549E0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E5CF38-42C6-6C4D-2073-ACF5312FA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FCE00-9E70-FE69-7BCF-A874291025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11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C07F1-8085-E0D5-84BA-1E4D55CE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29C10D-5D13-4ABC-FFFD-500E96EDAC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FE7CE-974F-E9EC-B7A0-1BA832CA1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59B61-E511-3807-8377-B93EB57FB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53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F586C-BC63-E895-9DF8-0B368414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6EB89-7C13-1B60-0074-36F715FDB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3D255-DA99-B8E7-BBB7-30202AC41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15985-BC2A-FF51-3343-0B71E595BC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54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94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02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06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72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29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72B4-905D-1452-0E5D-ACDA68B5E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C24AA-343D-43D2-BECD-CA9E0409B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7BB165-E3A2-D178-35EB-AF737C7E6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BEED2-BF65-063B-5C40-28D465C59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8105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67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01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704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72B4-905D-1452-0E5D-ACDA68B5E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C24AA-343D-43D2-BECD-CA9E0409B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7BB165-E3A2-D178-35EB-AF737C7E6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BEED2-BF65-063B-5C40-28D465C59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59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72B4-905D-1452-0E5D-ACDA68B5E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C24AA-343D-43D2-BECD-CA9E0409B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7BB165-E3A2-D178-35EB-AF737C7E6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BEED2-BF65-063B-5C40-28D465C59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8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71916-7886-996E-C8F0-5F05E89F8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BF2C82-7F4C-AC32-7BEB-3281912F11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724EB6-BA1C-EB0D-953D-C6385701F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0DDD3-8390-FB07-5E7C-4452B94FC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749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C381B-CDE4-E0E2-709A-9BFEDBA38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43412B-2F13-8F39-76A9-4AB86D5B6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6375C-ECD4-617D-B48E-B42F2FF9A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807C-AF9F-FE2D-6808-D71A675A2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307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ADC82-AA75-0CF7-E569-964D505CC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E48D03-64BB-0EF5-243C-9940157078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8BA117-70B8-1619-50FC-E1FE561EF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4FA99-44FA-AE0F-93F8-5382FD6A1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73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14C08-6EBA-0AC2-3819-A82A50CC4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205643-FD79-5F0F-A200-F33B7B129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18047-1A21-4C56-C93E-16F77F50A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1B8E8-38D4-45BC-403D-D527F6D4B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95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C99DE-C986-0FB0-BEDF-8C3E8C2D2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339F88-209F-CC47-D644-4BCEC1E2D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D45918-CF79-D121-2E0C-CF469926A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7B2F4-5B00-16E8-395D-13E81556AF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1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4F88-6860-8DD5-E488-63A808E97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3CDCC-0249-3B4D-C472-99E4F4175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F5E2C-0E2D-EB8F-55A5-A7A05FC0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0BD4-B3E3-4C4C-8240-DC5DD3B82FA9}" type="datetime1">
              <a:rPr lang="en-US" smtClean="0"/>
              <a:t>4/16/2024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C8BC2-4449-4D63-59A6-05D4DE3F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F7406-1A08-6EE6-F8B8-DDF21433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58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F4D07-6355-90BA-79C2-9F4C2034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3FB33-93F5-EA18-9344-7105FC86E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1079A-9EE8-9244-DD52-928838D7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5093-4822-46D1-8C52-CFAF2C7F589A}" type="datetime1">
              <a:rPr lang="en-US" smtClean="0"/>
              <a:t>4/16/2024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2EDA5-519A-FEF2-2221-5982A1EC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27570-7ECA-5DFC-E9AD-D7D4516EC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377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CB55B0-61E8-2580-1A9F-C8AF4866E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26C9D-0398-B7F9-FB07-00B802EBA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8F21D-C0BF-58DF-0B62-7BE9F4DF3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84D9-FFFD-4A35-8F65-27DFDB454679}" type="datetime1">
              <a:rPr lang="en-US" smtClean="0"/>
              <a:t>4/16/2024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2F245-17B9-1DB6-3A23-4FDBB741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5339F-26EA-CF9E-EE89-373853D7F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70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9AF3-1064-B86C-F6D9-9AA594EF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EDBBC-0B9E-CC1E-3A19-8AC410FF4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9C7F3-822C-3112-1EC1-1BD01D12A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20D5C-4CD7-47DF-8161-23E7D83ED2F5}" type="datetime1">
              <a:rPr lang="en-US" smtClean="0"/>
              <a:t>4/16/2024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3B3D6-FD72-8179-3967-39198654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00D6-0714-E8F4-885C-A9D1C7FCA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49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B0C5-D4CB-06E9-D909-7E431085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E4132-721A-5F18-BF86-32F5BD312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6E54E-98C8-26F8-80D1-0FFD442F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D9F1-1160-47D0-8007-793FC0C1B2EC}" type="datetime1">
              <a:rPr lang="en-US" smtClean="0"/>
              <a:t>4/16/2024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180CA-A6D8-876B-9AFC-97FCC23FB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F0366-F301-BDBA-F475-7FF96D6B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424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8D60-2B31-1DF1-3434-78196A3F9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4D3FF-FC29-5B3C-5174-8D123177B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716DC-C496-E243-22CF-76E3B33B5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02871-76D4-CE09-DEA0-7D05AEF32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5D74-3CD4-40D6-8616-9305487D549D}" type="datetime1">
              <a:rPr lang="en-US" smtClean="0"/>
              <a:t>4/16/2024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3E81E-DD13-65A7-CDCC-7B9202323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E688-9C7C-45ED-CED4-BF0D25D6F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24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655A-6038-9CBB-A847-9F34AD8ED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D428A-EB6A-87B1-DB81-F5E0984E2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AED07-F808-2CCD-A819-1EB4A4139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87CBEB-D109-49C6-CA5B-A4D3D4213A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DFC89D-44A5-3696-91EB-106B3640F5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33B034-9313-82DE-111B-B29F3A08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9E30-E54A-42EB-B43A-54B03AA86B4A}" type="datetime1">
              <a:rPr lang="en-US" smtClean="0"/>
              <a:t>4/16/2024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A5FDB-BD46-960E-B1C5-85A6EA9D7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42FD17-2D1A-258F-79A7-2DB7774F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FEA09-D9AC-C253-6E9F-96958C82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1043F0-74D1-E6F6-DCE1-672CB4209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E3401-00E2-4092-9670-37DD7B81CFF3}" type="datetime1">
              <a:rPr lang="en-US" smtClean="0"/>
              <a:t>4/16/2024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CBE9D-CB95-1A96-E31A-B271AD77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7113D-BD7F-A1F8-4C99-2FE47C09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5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29941F-5861-D21F-DC59-A9930375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F311-93A2-4E85-9FC9-93EDFFA0BF6D}" type="datetime1">
              <a:rPr lang="en-US" smtClean="0"/>
              <a:t>4/16/2024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A2BED6-06FE-A2B4-2CE0-EE67172CF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47A6C-EE99-BC48-D28A-72CABFE4B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513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BFB5-6C97-E264-67ED-0B208FC69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8A42-56C7-BB11-72A4-B552801B9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5D91F-F2CE-F80B-50DF-B9A859E71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6CF1-FF29-A742-C042-09B16BE3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DA13-8980-4D14-8AA5-71807380A73B}" type="datetime1">
              <a:rPr lang="en-US" smtClean="0"/>
              <a:t>4/16/2024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96330-F127-97B3-88AB-AFD3D2F1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0924C-718C-36D0-40D4-AEA084469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02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18D3-AB9C-BC59-9535-290535EB6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E25DCE-19FB-3D93-457B-37F791F22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64A95-3190-1349-B2B3-C62543DAB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E90AA-620B-A150-18E2-0C43E889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2EC-55C0-4EE5-A6C5-48EDC6413FF9}" type="datetime1">
              <a:rPr lang="en-US" smtClean="0"/>
              <a:t>4/16/2024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D620F-1EDF-304C-4239-41CDD98E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80130-AC6D-E324-9072-52E694F5C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472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C9F69B-142A-F1F4-5BFD-E27277817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9A71D-E8DC-245C-10A5-021E992D6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350AC-31DF-3605-9687-175DB3DA2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670E-25BB-4E1B-9DF8-827657239A98}" type="datetime1">
              <a:rPr lang="en-US" smtClean="0"/>
              <a:t>4/16/2024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ADA0A-A96B-3B5B-CFAB-5D22D5EC0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5B105-E535-F73A-359E-F9DCEF672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1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9.png"/><Relationship Id="rId10" Type="http://schemas.openxmlformats.org/officeDocument/2006/relationships/image" Target="../media/image1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6.png"/><Relationship Id="rId3" Type="http://schemas.openxmlformats.org/officeDocument/2006/relationships/image" Target="../media/image73.png"/><Relationship Id="rId21" Type="http://schemas.openxmlformats.org/officeDocument/2006/relationships/image" Target="../media/image89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30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420.png"/><Relationship Id="rId10" Type="http://schemas.openxmlformats.org/officeDocument/2006/relationships/image" Target="../media/image80.png"/><Relationship Id="rId19" Type="http://schemas.openxmlformats.org/officeDocument/2006/relationships/image" Target="../media/image87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85.png"/><Relationship Id="rId10" Type="http://schemas.openxmlformats.org/officeDocument/2006/relationships/image" Target="../media/image1.png"/><Relationship Id="rId4" Type="http://schemas.openxmlformats.org/officeDocument/2006/relationships/image" Target="../media/image92.png"/><Relationship Id="rId9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690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12" Type="http://schemas.openxmlformats.org/officeDocument/2006/relationships/image" Target="../media/image6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670.png"/><Relationship Id="rId5" Type="http://schemas.openxmlformats.org/officeDocument/2006/relationships/image" Target="../media/image99.png"/><Relationship Id="rId10" Type="http://schemas.openxmlformats.org/officeDocument/2006/relationships/image" Target="../media/image660.png"/><Relationship Id="rId4" Type="http://schemas.openxmlformats.org/officeDocument/2006/relationships/image" Target="../media/image600.png"/><Relationship Id="rId9" Type="http://schemas.openxmlformats.org/officeDocument/2006/relationships/image" Target="../media/image103.png"/><Relationship Id="rId1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112.png"/><Relationship Id="rId3" Type="http://schemas.openxmlformats.org/officeDocument/2006/relationships/image" Target="../media/image104.png"/><Relationship Id="rId21" Type="http://schemas.openxmlformats.org/officeDocument/2006/relationships/image" Target="../media/image1.png"/><Relationship Id="rId7" Type="http://schemas.openxmlformats.org/officeDocument/2006/relationships/image" Target="../media/image77.png"/><Relationship Id="rId12" Type="http://schemas.openxmlformats.org/officeDocument/2006/relationships/image" Target="../media/image107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109.png"/><Relationship Id="rId10" Type="http://schemas.openxmlformats.org/officeDocument/2006/relationships/image" Target="../media/image106.png"/><Relationship Id="rId19" Type="http://schemas.openxmlformats.org/officeDocument/2006/relationships/image" Target="../media/image113.png"/><Relationship Id="rId4" Type="http://schemas.openxmlformats.org/officeDocument/2006/relationships/image" Target="../media/image74.png"/><Relationship Id="rId9" Type="http://schemas.openxmlformats.org/officeDocument/2006/relationships/image" Target="../media/image105.png"/><Relationship Id="rId14" Type="http://schemas.openxmlformats.org/officeDocument/2006/relationships/image" Target="../media/image10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1140.png"/><Relationship Id="rId21" Type="http://schemas.openxmlformats.org/officeDocument/2006/relationships/image" Target="../media/image132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24" Type="http://schemas.openxmlformats.org/officeDocument/2006/relationships/image" Target="../media/image135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23" Type="http://schemas.openxmlformats.org/officeDocument/2006/relationships/image" Target="../media/image134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1150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1310.png"/><Relationship Id="rId21" Type="http://schemas.openxmlformats.org/officeDocument/2006/relationships/image" Target="../media/image136.png"/><Relationship Id="rId7" Type="http://schemas.openxmlformats.org/officeDocument/2006/relationships/image" Target="../media/image1330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7.png"/><Relationship Id="rId20" Type="http://schemas.openxmlformats.org/officeDocument/2006/relationships/image" Target="../media/image1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24" Type="http://schemas.openxmlformats.org/officeDocument/2006/relationships/image" Target="../media/image139.png"/><Relationship Id="rId5" Type="http://schemas.openxmlformats.org/officeDocument/2006/relationships/image" Target="../media/image1320.png"/><Relationship Id="rId15" Type="http://schemas.openxmlformats.org/officeDocument/2006/relationships/image" Target="../media/image126.png"/><Relationship Id="rId23" Type="http://schemas.openxmlformats.org/officeDocument/2006/relationships/image" Target="../media/image138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1150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1340.png"/><Relationship Id="rId21" Type="http://schemas.openxmlformats.org/officeDocument/2006/relationships/image" Target="../media/image140.png"/><Relationship Id="rId7" Type="http://schemas.openxmlformats.org/officeDocument/2006/relationships/image" Target="../media/image1330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27.png"/><Relationship Id="rId20" Type="http://schemas.openxmlformats.org/officeDocument/2006/relationships/image" Target="../media/image1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24" Type="http://schemas.openxmlformats.org/officeDocument/2006/relationships/image" Target="../media/image143.png"/><Relationship Id="rId5" Type="http://schemas.openxmlformats.org/officeDocument/2006/relationships/image" Target="../media/image1350.png"/><Relationship Id="rId15" Type="http://schemas.openxmlformats.org/officeDocument/2006/relationships/image" Target="../media/image126.png"/><Relationship Id="rId23" Type="http://schemas.openxmlformats.org/officeDocument/2006/relationships/image" Target="../media/image142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1150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1360.png"/><Relationship Id="rId21" Type="http://schemas.openxmlformats.org/officeDocument/2006/relationships/image" Target="../media/image144.png"/><Relationship Id="rId7" Type="http://schemas.openxmlformats.org/officeDocument/2006/relationships/image" Target="../media/image1330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27.png"/><Relationship Id="rId20" Type="http://schemas.openxmlformats.org/officeDocument/2006/relationships/image" Target="../media/image1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24" Type="http://schemas.openxmlformats.org/officeDocument/2006/relationships/image" Target="../media/image147.png"/><Relationship Id="rId5" Type="http://schemas.openxmlformats.org/officeDocument/2006/relationships/image" Target="../media/image1370.png"/><Relationship Id="rId15" Type="http://schemas.openxmlformats.org/officeDocument/2006/relationships/image" Target="../media/image126.png"/><Relationship Id="rId23" Type="http://schemas.openxmlformats.org/officeDocument/2006/relationships/image" Target="../media/image146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1150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21" Type="http://schemas.openxmlformats.org/officeDocument/2006/relationships/image" Target="../media/image156.png"/><Relationship Id="rId47" Type="http://schemas.openxmlformats.org/officeDocument/2006/relationships/image" Target="../media/image182.png"/><Relationship Id="rId50" Type="http://schemas.openxmlformats.org/officeDocument/2006/relationships/image" Target="../media/image185.png"/><Relationship Id="rId55" Type="http://schemas.openxmlformats.org/officeDocument/2006/relationships/image" Target="../media/image190.png"/><Relationship Id="rId63" Type="http://schemas.openxmlformats.org/officeDocument/2006/relationships/image" Target="../media/image1.png"/><Relationship Id="rId7" Type="http://schemas.openxmlformats.org/officeDocument/2006/relationships/image" Target="../media/image143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51.png"/><Relationship Id="rId29" Type="http://schemas.openxmlformats.org/officeDocument/2006/relationships/image" Target="../media/image164.png"/><Relationship Id="rId11" Type="http://schemas.openxmlformats.org/officeDocument/2006/relationships/image" Target="../media/image1460.png"/><Relationship Id="rId24" Type="http://schemas.openxmlformats.org/officeDocument/2006/relationships/image" Target="../media/image159.png"/><Relationship Id="rId32" Type="http://schemas.openxmlformats.org/officeDocument/2006/relationships/image" Target="../media/image166.png"/><Relationship Id="rId53" Type="http://schemas.openxmlformats.org/officeDocument/2006/relationships/image" Target="../media/image188.png"/><Relationship Id="rId58" Type="http://schemas.openxmlformats.org/officeDocument/2006/relationships/image" Target="../media/image193.png"/><Relationship Id="rId5" Type="http://schemas.openxmlformats.org/officeDocument/2006/relationships/image" Target="../media/image1410.png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28" Type="http://schemas.openxmlformats.org/officeDocument/2006/relationships/image" Target="../media/image163.png"/><Relationship Id="rId49" Type="http://schemas.openxmlformats.org/officeDocument/2006/relationships/image" Target="../media/image184.png"/><Relationship Id="rId57" Type="http://schemas.openxmlformats.org/officeDocument/2006/relationships/image" Target="../media/image192.png"/><Relationship Id="rId61" Type="http://schemas.openxmlformats.org/officeDocument/2006/relationships/image" Target="../media/image169.png"/><Relationship Id="rId10" Type="http://schemas.openxmlformats.org/officeDocument/2006/relationships/image" Target="../media/image1450.png"/><Relationship Id="rId19" Type="http://schemas.openxmlformats.org/officeDocument/2006/relationships/image" Target="../media/image154.png"/><Relationship Id="rId31" Type="http://schemas.openxmlformats.org/officeDocument/2006/relationships/image" Target="../media/image115.png"/><Relationship Id="rId52" Type="http://schemas.openxmlformats.org/officeDocument/2006/relationships/image" Target="../media/image187.png"/><Relationship Id="rId60" Type="http://schemas.openxmlformats.org/officeDocument/2006/relationships/image" Target="../media/image168.png"/><Relationship Id="rId4" Type="http://schemas.openxmlformats.org/officeDocument/2006/relationships/image" Target="../media/image1400.png"/><Relationship Id="rId9" Type="http://schemas.openxmlformats.org/officeDocument/2006/relationships/image" Target="../media/image1440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Relationship Id="rId27" Type="http://schemas.openxmlformats.org/officeDocument/2006/relationships/image" Target="../media/image162.png"/><Relationship Id="rId30" Type="http://schemas.openxmlformats.org/officeDocument/2006/relationships/image" Target="../media/image165.png"/><Relationship Id="rId48" Type="http://schemas.openxmlformats.org/officeDocument/2006/relationships/image" Target="../media/image183.png"/><Relationship Id="rId56" Type="http://schemas.openxmlformats.org/officeDocument/2006/relationships/image" Target="../media/image191.png"/><Relationship Id="rId8" Type="http://schemas.openxmlformats.org/officeDocument/2006/relationships/image" Target="../media/image1430.png"/><Relationship Id="rId51" Type="http://schemas.openxmlformats.org/officeDocument/2006/relationships/image" Target="../media/image186.png"/><Relationship Id="rId3" Type="http://schemas.openxmlformats.org/officeDocument/2006/relationships/image" Target="../media/image1390.png"/><Relationship Id="rId12" Type="http://schemas.openxmlformats.org/officeDocument/2006/relationships/image" Target="../media/image1470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46" Type="http://schemas.openxmlformats.org/officeDocument/2006/relationships/image" Target="../media/image181.png"/><Relationship Id="rId59" Type="http://schemas.openxmlformats.org/officeDocument/2006/relationships/image" Target="../media/image194.png"/><Relationship Id="rId20" Type="http://schemas.openxmlformats.org/officeDocument/2006/relationships/image" Target="../media/image155.png"/><Relationship Id="rId54" Type="http://schemas.openxmlformats.org/officeDocument/2006/relationships/image" Target="../media/image189.png"/><Relationship Id="rId6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3" Type="http://schemas.openxmlformats.org/officeDocument/2006/relationships/image" Target="../media/image172.png"/><Relationship Id="rId21" Type="http://schemas.openxmlformats.org/officeDocument/2006/relationships/image" Target="../media/image203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9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78.png"/><Relationship Id="rId24" Type="http://schemas.openxmlformats.org/officeDocument/2006/relationships/image" Target="../media/image1.png"/><Relationship Id="rId5" Type="http://schemas.openxmlformats.org/officeDocument/2006/relationships/image" Target="../media/image173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10" Type="http://schemas.openxmlformats.org/officeDocument/2006/relationships/image" Target="../media/image177.png"/><Relationship Id="rId19" Type="http://schemas.openxmlformats.org/officeDocument/2006/relationships/image" Target="../media/image201.png"/><Relationship Id="rId4" Type="http://schemas.openxmlformats.org/officeDocument/2006/relationships/image" Target="../media/image1150.png"/><Relationship Id="rId9" Type="http://schemas.openxmlformats.org/officeDocument/2006/relationships/image" Target="../media/image176.png"/><Relationship Id="rId14" Type="http://schemas.openxmlformats.org/officeDocument/2006/relationships/image" Target="../media/image196.png"/><Relationship Id="rId22" Type="http://schemas.openxmlformats.org/officeDocument/2006/relationships/image" Target="../media/image20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7.png"/><Relationship Id="rId3" Type="http://schemas.openxmlformats.org/officeDocument/2006/relationships/image" Target="../media/image206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5.png"/><Relationship Id="rId5" Type="http://schemas.openxmlformats.org/officeDocument/2006/relationships/image" Target="../media/image208.png"/><Relationship Id="rId15" Type="http://schemas.openxmlformats.org/officeDocument/2006/relationships/image" Target="../media/image219.png"/><Relationship Id="rId10" Type="http://schemas.openxmlformats.org/officeDocument/2006/relationships/image" Target="../media/image214.png"/><Relationship Id="rId4" Type="http://schemas.openxmlformats.org/officeDocument/2006/relationships/image" Target="../media/image207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220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10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10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0.png"/><Relationship Id="rId18" Type="http://schemas.openxmlformats.org/officeDocument/2006/relationships/image" Target="../media/image44.png"/><Relationship Id="rId3" Type="http://schemas.openxmlformats.org/officeDocument/2006/relationships/image" Target="../media/image30.png"/><Relationship Id="rId21" Type="http://schemas.openxmlformats.org/officeDocument/2006/relationships/image" Target="../media/image47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image" Target="../media/image36.png"/><Relationship Id="rId19" Type="http://schemas.openxmlformats.org/officeDocument/2006/relationships/image" Target="../media/image46.png"/><Relationship Id="rId4" Type="http://schemas.openxmlformats.org/officeDocument/2006/relationships/image" Target="../media/image26.png"/><Relationship Id="rId9" Type="http://schemas.openxmlformats.org/officeDocument/2006/relationships/image" Target="../media/image35.png"/><Relationship Id="rId14" Type="http://schemas.openxmlformats.org/officeDocument/2006/relationships/image" Target="../media/image41.png"/><Relationship Id="rId2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1.png"/><Relationship Id="rId5" Type="http://schemas.openxmlformats.org/officeDocument/2006/relationships/image" Target="../media/image50.png"/><Relationship Id="rId10" Type="http://schemas.openxmlformats.org/officeDocument/2006/relationships/image" Target="../media/image56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1.png"/><Relationship Id="rId5" Type="http://schemas.openxmlformats.org/officeDocument/2006/relationships/image" Target="../media/image51.png"/><Relationship Id="rId10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1.png"/><Relationship Id="rId4" Type="http://schemas.openxmlformats.org/officeDocument/2006/relationships/image" Target="../media/image60.png"/><Relationship Id="rId9" Type="http://schemas.openxmlformats.org/officeDocument/2006/relationships/image" Target="../media/image6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78D2-514C-768C-75E0-8B5BF603C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786" y="1104906"/>
            <a:ext cx="10320035" cy="118089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Harmony in Complexity: Unveiling Mathematical Unity Across Logistic Regression, Artificial Neural Networks and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E654F-A2B6-75FB-4D52-49429F8A5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5804" y="3002831"/>
            <a:ext cx="9144000" cy="1655762"/>
          </a:xfrm>
        </p:spPr>
        <p:txBody>
          <a:bodyPr/>
          <a:lstStyle/>
          <a:p>
            <a:r>
              <a:rPr lang="en-US" dirty="0"/>
              <a:t>Liliang Chen</a:t>
            </a:r>
          </a:p>
          <a:p>
            <a:r>
              <a:rPr lang="en-US" sz="1600" dirty="0"/>
              <a:t>Freddie Mac</a:t>
            </a:r>
          </a:p>
          <a:p>
            <a:r>
              <a:rPr lang="en-US" sz="1600" dirty="0"/>
              <a:t>chenliliang@gmail.com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1D02E-D14B-76EB-FD1B-A674D0106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2" y="5791216"/>
            <a:ext cx="1439066" cy="92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31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3051B-06ED-96FA-9B31-53B1F8D753A0}"/>
              </a:ext>
            </a:extLst>
          </p:cNvPr>
          <p:cNvSpPr txBox="1"/>
          <p:nvPr/>
        </p:nvSpPr>
        <p:spPr>
          <a:xfrm>
            <a:off x="1473235" y="375257"/>
            <a:ext cx="853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Understand logistic Regression from a One-layer Neural Network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D29DBA-B1A0-47BF-1FAD-2D27CCFE6F13}"/>
              </a:ext>
            </a:extLst>
          </p:cNvPr>
          <p:cNvSpPr txBox="1"/>
          <p:nvPr/>
        </p:nvSpPr>
        <p:spPr>
          <a:xfrm>
            <a:off x="1379324" y="3984968"/>
            <a:ext cx="4887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Rewrite using vectorized form, we get 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3568DB-0A14-ED15-E874-FF071FBC054D}"/>
                  </a:ext>
                </a:extLst>
              </p:cNvPr>
              <p:cNvSpPr txBox="1"/>
              <p:nvPr/>
            </p:nvSpPr>
            <p:spPr>
              <a:xfrm>
                <a:off x="2162684" y="355477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𝐴𝑐𝑡𝑖𝑣𝑎𝑡𝑖𝑜𝑛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3568DB-0A14-ED15-E874-FF071FBC0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684" y="3554778"/>
                <a:ext cx="6096000" cy="369332"/>
              </a:xfrm>
              <a:prstGeom prst="rect">
                <a:avLst/>
              </a:prstGeom>
              <a:blipFill>
                <a:blip r:embed="rId3"/>
                <a:stretch>
                  <a:fillRect l="-9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AF9450-AB7D-DEB9-E83F-E4C3F365C4F3}"/>
                  </a:ext>
                </a:extLst>
              </p:cNvPr>
              <p:cNvSpPr txBox="1"/>
              <p:nvPr/>
            </p:nvSpPr>
            <p:spPr>
              <a:xfrm>
                <a:off x="2299250" y="4349038"/>
                <a:ext cx="343324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𝐴𝑐𝑡𝑖𝑣𝑎𝑡𝑖𝑜𝑛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AF9450-AB7D-DEB9-E83F-E4C3F365C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250" y="4349038"/>
                <a:ext cx="3433240" cy="404983"/>
              </a:xfrm>
              <a:prstGeom prst="rect">
                <a:avLst/>
              </a:prstGeom>
              <a:blipFill>
                <a:blip r:embed="rId4"/>
                <a:stretch>
                  <a:fillRect l="-1421" t="-1493" b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0E660C6-8AAA-A368-5FE9-6C267098AB2A}"/>
              </a:ext>
            </a:extLst>
          </p:cNvPr>
          <p:cNvSpPr txBox="1"/>
          <p:nvPr/>
        </p:nvSpPr>
        <p:spPr>
          <a:xfrm>
            <a:off x="1340698" y="5798145"/>
            <a:ext cx="9510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a neural network can have more activation function variation. </a:t>
            </a:r>
          </a:p>
          <a:p>
            <a:r>
              <a:rPr lang="en-US" dirty="0">
                <a:solidFill>
                  <a:srgbClr val="0070C0"/>
                </a:solidFill>
              </a:rPr>
              <a:t>A logistic regression can be thought of a special case of one-layer neural network.   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2B50C7-8DE8-9511-8ECD-5CD863AA3161}"/>
                  </a:ext>
                </a:extLst>
              </p:cNvPr>
              <p:cNvSpPr txBox="1"/>
              <p:nvPr/>
            </p:nvSpPr>
            <p:spPr>
              <a:xfrm>
                <a:off x="2059682" y="5300550"/>
                <a:ext cx="2934223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2B50C7-8DE8-9511-8ECD-5CD863AA3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682" y="5300550"/>
                <a:ext cx="2934223" cy="617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A9D6E18-4264-BE9B-5D0F-C1EEF3833AAB}"/>
              </a:ext>
            </a:extLst>
          </p:cNvPr>
          <p:cNvGrpSpPr/>
          <p:nvPr/>
        </p:nvGrpSpPr>
        <p:grpSpPr>
          <a:xfrm>
            <a:off x="1267279" y="900631"/>
            <a:ext cx="5860479" cy="2328500"/>
            <a:chOff x="1245763" y="1137305"/>
            <a:chExt cx="5860479" cy="232850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F992AB8-5598-6B7F-FFEB-5BD9671111AE}"/>
                </a:ext>
              </a:extLst>
            </p:cNvPr>
            <p:cNvGrpSpPr/>
            <p:nvPr/>
          </p:nvGrpSpPr>
          <p:grpSpPr>
            <a:xfrm>
              <a:off x="1245763" y="1137305"/>
              <a:ext cx="5717665" cy="2311206"/>
              <a:chOff x="5630380" y="1351115"/>
              <a:chExt cx="5717665" cy="2311206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C0C832E-DD50-AAC6-2343-EB76EC33A259}"/>
                  </a:ext>
                </a:extLst>
              </p:cNvPr>
              <p:cNvGrpSpPr/>
              <p:nvPr/>
            </p:nvGrpSpPr>
            <p:grpSpPr>
              <a:xfrm>
                <a:off x="5630380" y="1351115"/>
                <a:ext cx="5717665" cy="2311206"/>
                <a:chOff x="5661992" y="1642882"/>
                <a:chExt cx="5717665" cy="2311206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1547B9CA-BD10-9257-FE01-0C768ED955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61992" y="1642882"/>
                  <a:ext cx="5717665" cy="2311206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ADB64479-4FCE-AC16-9C8B-C40D32CCED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02394" y="2047484"/>
                  <a:ext cx="438211" cy="352474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E86A8F8D-C0EE-E982-3500-BE6E232D5AEB}"/>
                      </a:ext>
                    </a:extLst>
                  </p:cNvPr>
                  <p:cNvSpPr txBox="1"/>
                  <p:nvPr/>
                </p:nvSpPr>
                <p:spPr>
                  <a:xfrm>
                    <a:off x="6527968" y="1883750"/>
                    <a:ext cx="468145" cy="2923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3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3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3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E86A8F8D-C0EE-E982-3500-BE6E232D5A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27968" y="1883750"/>
                    <a:ext cx="468145" cy="2923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DEA8BD-E0F0-91DD-FD4C-44C8C1942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72389" y="2701567"/>
              <a:ext cx="1991039" cy="7642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DA2426-9C03-D504-1944-01BA004F4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28723" y="1218889"/>
              <a:ext cx="2777519" cy="76423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86C9AB0-78A8-0481-5E6D-6DCC4784C7F7}"/>
              </a:ext>
            </a:extLst>
          </p:cNvPr>
          <p:cNvSpPr txBox="1"/>
          <p:nvPr/>
        </p:nvSpPr>
        <p:spPr>
          <a:xfrm>
            <a:off x="1390082" y="3154361"/>
            <a:ext cx="571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One-layer neural network can be formulated as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23868A-2649-B50E-EE88-7D3F5CDD1B1A}"/>
              </a:ext>
            </a:extLst>
          </p:cNvPr>
          <p:cNvSpPr txBox="1"/>
          <p:nvPr/>
        </p:nvSpPr>
        <p:spPr>
          <a:xfrm>
            <a:off x="1390082" y="4725785"/>
            <a:ext cx="10091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has exactly mathematical formula as for a logistic regression.</a:t>
            </a:r>
          </a:p>
          <a:p>
            <a:r>
              <a:rPr lang="en-US" dirty="0"/>
              <a:t>Logistic regression uses below sigmoid activation function: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E4B78-BDF8-EDDB-714B-BC509A7D5C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04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3280727" y="410734"/>
            <a:ext cx="447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Two-layer Neural Networks</a:t>
            </a:r>
          </a:p>
          <a:p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F1E3EC2-E954-898F-036C-BB717FEB7B15}"/>
              </a:ext>
            </a:extLst>
          </p:cNvPr>
          <p:cNvSpPr/>
          <p:nvPr/>
        </p:nvSpPr>
        <p:spPr>
          <a:xfrm>
            <a:off x="598170" y="1633217"/>
            <a:ext cx="633984" cy="64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7F18907-3EB2-BBD7-1A19-F8190AB49BF1}"/>
              </a:ext>
            </a:extLst>
          </p:cNvPr>
          <p:cNvSpPr/>
          <p:nvPr/>
        </p:nvSpPr>
        <p:spPr>
          <a:xfrm>
            <a:off x="652423" y="2791509"/>
            <a:ext cx="633984" cy="64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4446FD6-879B-F655-ACFC-BADD1740194C}"/>
              </a:ext>
            </a:extLst>
          </p:cNvPr>
          <p:cNvSpPr/>
          <p:nvPr/>
        </p:nvSpPr>
        <p:spPr>
          <a:xfrm>
            <a:off x="2136648" y="1281476"/>
            <a:ext cx="633984" cy="64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00A6188-B6FC-083A-25DC-629A0D3DDF8B}"/>
              </a:ext>
            </a:extLst>
          </p:cNvPr>
          <p:cNvSpPr/>
          <p:nvPr/>
        </p:nvSpPr>
        <p:spPr>
          <a:xfrm>
            <a:off x="2136648" y="2208938"/>
            <a:ext cx="633984" cy="64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B7EE6F-C274-E0B7-F76D-6A4A4506A44E}"/>
              </a:ext>
            </a:extLst>
          </p:cNvPr>
          <p:cNvSpPr/>
          <p:nvPr/>
        </p:nvSpPr>
        <p:spPr>
          <a:xfrm>
            <a:off x="2146173" y="3142388"/>
            <a:ext cx="633984" cy="64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EE5762B-0A36-C99C-E06F-CC40E035A823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 flipV="1">
            <a:off x="1232154" y="1604642"/>
            <a:ext cx="904494" cy="3517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3A9324-A61E-7D70-EF0E-8714D3321056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1232154" y="1956383"/>
            <a:ext cx="904494" cy="5757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067086B-F1F2-8A76-77DC-3D3B990F910F}"/>
              </a:ext>
            </a:extLst>
          </p:cNvPr>
          <p:cNvCxnSpPr>
            <a:cxnSpLocks/>
            <a:stCxn id="37" idx="6"/>
            <a:endCxn id="41" idx="2"/>
          </p:cNvCxnSpPr>
          <p:nvPr/>
        </p:nvCxnSpPr>
        <p:spPr>
          <a:xfrm>
            <a:off x="1232154" y="1956383"/>
            <a:ext cx="914019" cy="15091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90BA6D3-D237-5A33-4753-B4C3CF9C0C7A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1286407" y="1643566"/>
            <a:ext cx="846677" cy="14711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19FDE3-04D0-8E3D-5848-EB1F946881EA}"/>
              </a:ext>
            </a:extLst>
          </p:cNvPr>
          <p:cNvCxnSpPr>
            <a:cxnSpLocks/>
            <a:stCxn id="38" idx="6"/>
            <a:endCxn id="40" idx="2"/>
          </p:cNvCxnSpPr>
          <p:nvPr/>
        </p:nvCxnSpPr>
        <p:spPr>
          <a:xfrm flipV="1">
            <a:off x="1286407" y="2532104"/>
            <a:ext cx="850241" cy="582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7CAE752-6897-F94D-C01D-587D7708F33E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1286407" y="3114675"/>
            <a:ext cx="846677" cy="3906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F8EFE8C-E910-8DED-3F26-2D28BCB68CC0}"/>
                  </a:ext>
                </a:extLst>
              </p:cNvPr>
              <p:cNvSpPr txBox="1"/>
              <p:nvPr/>
            </p:nvSpPr>
            <p:spPr>
              <a:xfrm>
                <a:off x="754854" y="175054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F8EFE8C-E910-8DED-3F26-2D28BCB68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54" y="1750544"/>
                <a:ext cx="259557" cy="369332"/>
              </a:xfrm>
              <a:prstGeom prst="rect">
                <a:avLst/>
              </a:prstGeom>
              <a:blipFill>
                <a:blip r:embed="rId3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3583485-7799-B50C-813C-CD85C9E00F62}"/>
                  </a:ext>
                </a:extLst>
              </p:cNvPr>
              <p:cNvSpPr txBox="1"/>
              <p:nvPr/>
            </p:nvSpPr>
            <p:spPr>
              <a:xfrm>
                <a:off x="788569" y="290910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3583485-7799-B50C-813C-CD85C9E00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69" y="2909105"/>
                <a:ext cx="259557" cy="369332"/>
              </a:xfrm>
              <a:prstGeom prst="rect">
                <a:avLst/>
              </a:prstGeom>
              <a:blipFill>
                <a:blip r:embed="rId4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5026DD3-DEF5-7165-846B-8372D655B32D}"/>
                  </a:ext>
                </a:extLst>
              </p:cNvPr>
              <p:cNvSpPr txBox="1"/>
              <p:nvPr/>
            </p:nvSpPr>
            <p:spPr>
              <a:xfrm>
                <a:off x="1295830" y="146438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5026DD3-DEF5-7165-846B-8372D655B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30" y="1464386"/>
                <a:ext cx="259557" cy="369332"/>
              </a:xfrm>
              <a:prstGeom prst="rect">
                <a:avLst/>
              </a:prstGeom>
              <a:blipFill>
                <a:blip r:embed="rId5"/>
                <a:stretch>
                  <a:fillRect r="-9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4FEF5A0-5289-A715-DE0F-94A149665B7E}"/>
                  </a:ext>
                </a:extLst>
              </p:cNvPr>
              <p:cNvSpPr txBox="1"/>
              <p:nvPr/>
            </p:nvSpPr>
            <p:spPr>
              <a:xfrm>
                <a:off x="2286585" y="140008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4FEF5A0-5289-A715-DE0F-94A149665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85" y="1400089"/>
                <a:ext cx="259557" cy="369332"/>
              </a:xfrm>
              <a:prstGeom prst="rect">
                <a:avLst/>
              </a:prstGeom>
              <a:blipFill>
                <a:blip r:embed="rId6"/>
                <a:stretch>
                  <a:fillRect r="-3953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85DB685-221F-7985-CD20-66796324174B}"/>
                  </a:ext>
                </a:extLst>
              </p:cNvPr>
              <p:cNvSpPr txBox="1"/>
              <p:nvPr/>
            </p:nvSpPr>
            <p:spPr>
              <a:xfrm>
                <a:off x="1354548" y="182576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85DB685-221F-7985-CD20-66796324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548" y="1825764"/>
                <a:ext cx="259557" cy="369332"/>
              </a:xfrm>
              <a:prstGeom prst="rect">
                <a:avLst/>
              </a:prstGeom>
              <a:blipFill>
                <a:blip r:embed="rId7"/>
                <a:stretch>
                  <a:fillRect r="-9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C312392-33A5-05DC-844D-CEB2BF0AE2F4}"/>
                  </a:ext>
                </a:extLst>
              </p:cNvPr>
              <p:cNvSpPr txBox="1"/>
              <p:nvPr/>
            </p:nvSpPr>
            <p:spPr>
              <a:xfrm>
                <a:off x="1039066" y="215688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C312392-33A5-05DC-844D-CEB2BF0AE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66" y="2156884"/>
                <a:ext cx="259557" cy="369332"/>
              </a:xfrm>
              <a:prstGeom prst="rect">
                <a:avLst/>
              </a:prstGeom>
              <a:blipFill>
                <a:blip r:embed="rId8"/>
                <a:stretch>
                  <a:fillRect r="-9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82A27C9-021B-3D9A-CA52-4B8390D9249C}"/>
                  </a:ext>
                </a:extLst>
              </p:cNvPr>
              <p:cNvSpPr txBox="1"/>
              <p:nvPr/>
            </p:nvSpPr>
            <p:spPr>
              <a:xfrm>
                <a:off x="1040547" y="251191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82A27C9-021B-3D9A-CA52-4B8390D92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7" y="2511919"/>
                <a:ext cx="259557" cy="369332"/>
              </a:xfrm>
              <a:prstGeom prst="rect">
                <a:avLst/>
              </a:prstGeom>
              <a:blipFill>
                <a:blip r:embed="rId9"/>
                <a:stretch>
                  <a:fillRect r="-9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95C0C97-1736-301E-D5AB-B22583A64FC5}"/>
                  </a:ext>
                </a:extLst>
              </p:cNvPr>
              <p:cNvSpPr txBox="1"/>
              <p:nvPr/>
            </p:nvSpPr>
            <p:spPr>
              <a:xfrm>
                <a:off x="1359776" y="286013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95C0C97-1736-301E-D5AB-B22583A64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776" y="2860138"/>
                <a:ext cx="259557" cy="369332"/>
              </a:xfrm>
              <a:prstGeom prst="rect">
                <a:avLst/>
              </a:prstGeom>
              <a:blipFill>
                <a:blip r:embed="rId10"/>
                <a:stretch>
                  <a:fillRect r="-95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B7B06C1-2E3A-B643-2BAA-789EFCBBFEBE}"/>
                  </a:ext>
                </a:extLst>
              </p:cNvPr>
              <p:cNvSpPr txBox="1"/>
              <p:nvPr/>
            </p:nvSpPr>
            <p:spPr>
              <a:xfrm>
                <a:off x="1293222" y="3159297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B7B06C1-2E3A-B643-2BAA-789EFCBBF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222" y="3159297"/>
                <a:ext cx="259557" cy="369332"/>
              </a:xfrm>
              <a:prstGeom prst="rect">
                <a:avLst/>
              </a:prstGeom>
              <a:blipFill>
                <a:blip r:embed="rId11"/>
                <a:stretch>
                  <a:fillRect r="-95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B54B7C0-3CA1-5BBA-E15B-C4DF239EACF1}"/>
                  </a:ext>
                </a:extLst>
              </p:cNvPr>
              <p:cNvSpPr txBox="1"/>
              <p:nvPr/>
            </p:nvSpPr>
            <p:spPr>
              <a:xfrm>
                <a:off x="2264995" y="232591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B54B7C0-3CA1-5BBA-E15B-C4DF239EA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95" y="2325919"/>
                <a:ext cx="259557" cy="369332"/>
              </a:xfrm>
              <a:prstGeom prst="rect">
                <a:avLst/>
              </a:prstGeom>
              <a:blipFill>
                <a:blip r:embed="rId12"/>
                <a:stretch>
                  <a:fillRect r="-4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F44E0FE-3153-8641-223C-CA4B77C295EB}"/>
                  </a:ext>
                </a:extLst>
              </p:cNvPr>
              <p:cNvSpPr txBox="1"/>
              <p:nvPr/>
            </p:nvSpPr>
            <p:spPr>
              <a:xfrm>
                <a:off x="2282775" y="329365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F44E0FE-3153-8641-223C-CA4B77C2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775" y="3293659"/>
                <a:ext cx="259557" cy="369332"/>
              </a:xfrm>
              <a:prstGeom prst="rect">
                <a:avLst/>
              </a:prstGeom>
              <a:blipFill>
                <a:blip r:embed="rId13"/>
                <a:stretch>
                  <a:fillRect r="-4186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4D3466BF-F8C5-8C95-89AB-A2166A95B592}"/>
              </a:ext>
            </a:extLst>
          </p:cNvPr>
          <p:cNvSpPr/>
          <p:nvPr/>
        </p:nvSpPr>
        <p:spPr>
          <a:xfrm>
            <a:off x="3790823" y="2208938"/>
            <a:ext cx="633984" cy="64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1EE3DC5-44AB-5256-54DB-71AEA15B22DD}"/>
              </a:ext>
            </a:extLst>
          </p:cNvPr>
          <p:cNvCxnSpPr>
            <a:cxnSpLocks/>
            <a:stCxn id="39" idx="6"/>
            <a:endCxn id="89" idx="2"/>
          </p:cNvCxnSpPr>
          <p:nvPr/>
        </p:nvCxnSpPr>
        <p:spPr>
          <a:xfrm>
            <a:off x="2770632" y="1604642"/>
            <a:ext cx="1020191" cy="9274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134E746-8A65-6D37-CBD2-67EE5397089D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2770632" y="2532104"/>
            <a:ext cx="9559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80AF2F2-4A95-A13E-F927-F176E781DC46}"/>
              </a:ext>
            </a:extLst>
          </p:cNvPr>
          <p:cNvCxnSpPr>
            <a:cxnSpLocks/>
            <a:stCxn id="41" idx="6"/>
            <a:endCxn id="89" idx="2"/>
          </p:cNvCxnSpPr>
          <p:nvPr/>
        </p:nvCxnSpPr>
        <p:spPr>
          <a:xfrm flipV="1">
            <a:off x="2780157" y="2532104"/>
            <a:ext cx="1010666" cy="933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EEA2A1E3-D9FE-5D3D-A062-C28A23D8086D}"/>
              </a:ext>
            </a:extLst>
          </p:cNvPr>
          <p:cNvSpPr txBox="1"/>
          <p:nvPr/>
        </p:nvSpPr>
        <p:spPr>
          <a:xfrm>
            <a:off x="3943935" y="2377989"/>
            <a:ext cx="2595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Z 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B7B38AA-CD03-9D88-6A7B-C38CAFEDD3DD}"/>
                  </a:ext>
                </a:extLst>
              </p:cNvPr>
              <p:cNvSpPr txBox="1"/>
              <p:nvPr/>
            </p:nvSpPr>
            <p:spPr>
              <a:xfrm>
                <a:off x="395087" y="4415319"/>
                <a:ext cx="4940393" cy="1034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2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B7B38AA-CD03-9D88-6A7B-C38CAFEDD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87" y="4415319"/>
                <a:ext cx="4940393" cy="10343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DF58204-3C12-2016-3957-6A440D507220}"/>
              </a:ext>
            </a:extLst>
          </p:cNvPr>
          <p:cNvSpPr txBox="1"/>
          <p:nvPr/>
        </p:nvSpPr>
        <p:spPr>
          <a:xfrm>
            <a:off x="445959" y="3896099"/>
            <a:ext cx="786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D9756B0-3DEB-1B76-B3AF-4BC807E86E9E}"/>
              </a:ext>
            </a:extLst>
          </p:cNvPr>
          <p:cNvSpPr txBox="1"/>
          <p:nvPr/>
        </p:nvSpPr>
        <p:spPr>
          <a:xfrm>
            <a:off x="1682557" y="3917353"/>
            <a:ext cx="1469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6D1A099-F1BA-083A-D28E-E7D432DFB2A7}"/>
              </a:ext>
            </a:extLst>
          </p:cNvPr>
          <p:cNvSpPr txBox="1"/>
          <p:nvPr/>
        </p:nvSpPr>
        <p:spPr>
          <a:xfrm>
            <a:off x="3724453" y="3873237"/>
            <a:ext cx="98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8F816EC-B46F-D4A2-2550-D516CCB8B87C}"/>
                  </a:ext>
                </a:extLst>
              </p:cNvPr>
              <p:cNvSpPr txBox="1"/>
              <p:nvPr/>
            </p:nvSpPr>
            <p:spPr>
              <a:xfrm>
                <a:off x="438542" y="5576524"/>
                <a:ext cx="257494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8F816EC-B46F-D4A2-2550-D516CCB8B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42" y="5576524"/>
                <a:ext cx="2574942" cy="4049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32AB632-1CE8-060C-55D1-73CE135846E6}"/>
                  </a:ext>
                </a:extLst>
              </p:cNvPr>
              <p:cNvSpPr txBox="1"/>
              <p:nvPr/>
            </p:nvSpPr>
            <p:spPr>
              <a:xfrm>
                <a:off x="395087" y="5981507"/>
                <a:ext cx="2628262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32AB632-1CE8-060C-55D1-73CE13584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87" y="5981507"/>
                <a:ext cx="2628262" cy="411010"/>
              </a:xfrm>
              <a:prstGeom prst="rect">
                <a:avLst/>
              </a:prstGeom>
              <a:blipFill>
                <a:blip r:embed="rId1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B47B38E-BF3C-43A9-BECA-CB96F0B0CA34}"/>
              </a:ext>
            </a:extLst>
          </p:cNvPr>
          <p:cNvGrpSpPr/>
          <p:nvPr/>
        </p:nvGrpSpPr>
        <p:grpSpPr>
          <a:xfrm>
            <a:off x="4875362" y="1624105"/>
            <a:ext cx="3121324" cy="1856196"/>
            <a:chOff x="6962056" y="2679416"/>
            <a:chExt cx="3450566" cy="2103077"/>
          </a:xfrm>
        </p:grpSpPr>
        <p:sp>
          <p:nvSpPr>
            <p:cNvPr id="131" name="Flowchart: Terminator 130">
              <a:extLst>
                <a:ext uri="{FF2B5EF4-FFF2-40B4-BE49-F238E27FC236}">
                  <a16:creationId xmlns:a16="http://schemas.microsoft.com/office/drawing/2014/main" id="{51A51603-F344-ABC3-A828-08F1EC108D03}"/>
                </a:ext>
              </a:extLst>
            </p:cNvPr>
            <p:cNvSpPr/>
            <p:nvPr/>
          </p:nvSpPr>
          <p:spPr>
            <a:xfrm>
              <a:off x="6962056" y="2679416"/>
              <a:ext cx="3450566" cy="2103077"/>
            </a:xfrm>
            <a:prstGeom prst="flowChartTerminator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0B16C598-E377-713C-0C9D-5EDEF62C0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461433" y="3156548"/>
              <a:ext cx="2520767" cy="14333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0436FCA-E4D2-8363-2A8D-65E1A78233D2}"/>
                    </a:ext>
                  </a:extLst>
                </p:cNvPr>
                <p:cNvSpPr txBox="1"/>
                <p:nvPr/>
              </p:nvSpPr>
              <p:spPr>
                <a:xfrm>
                  <a:off x="7066502" y="3345136"/>
                  <a:ext cx="259557" cy="523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0436FCA-E4D2-8363-2A8D-65E1A7823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6502" y="3345136"/>
                  <a:ext cx="259557" cy="523068"/>
                </a:xfrm>
                <a:prstGeom prst="rect">
                  <a:avLst/>
                </a:prstGeom>
                <a:blipFill>
                  <a:blip r:embed="rId18"/>
                  <a:stretch>
                    <a:fillRect r="-897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46694BD5-0F83-4A8B-0030-D5E8744F7265}"/>
                    </a:ext>
                  </a:extLst>
                </p:cNvPr>
                <p:cNvSpPr txBox="1"/>
                <p:nvPr/>
              </p:nvSpPr>
              <p:spPr>
                <a:xfrm>
                  <a:off x="7078977" y="3920228"/>
                  <a:ext cx="259557" cy="523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46694BD5-0F83-4A8B-0030-D5E8744F7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8977" y="3920228"/>
                  <a:ext cx="259557" cy="523068"/>
                </a:xfrm>
                <a:prstGeom prst="rect">
                  <a:avLst/>
                </a:prstGeom>
                <a:blipFill>
                  <a:blip r:embed="rId19"/>
                  <a:stretch>
                    <a:fillRect r="-9230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84817855-D157-5621-4D0E-A2E015CF59E0}"/>
                    </a:ext>
                  </a:extLst>
                </p:cNvPr>
                <p:cNvSpPr txBox="1"/>
                <p:nvPr/>
              </p:nvSpPr>
              <p:spPr>
                <a:xfrm>
                  <a:off x="7745113" y="2764293"/>
                  <a:ext cx="259557" cy="523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84817855-D157-5621-4D0E-A2E015CF5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113" y="2764293"/>
                  <a:ext cx="259557" cy="523068"/>
                </a:xfrm>
                <a:prstGeom prst="rect">
                  <a:avLst/>
                </a:prstGeom>
                <a:blipFill>
                  <a:blip r:embed="rId20"/>
                  <a:stretch>
                    <a:fillRect l="-7895" r="-92105"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40250E50-93B1-60E3-295C-1BC3EDC85AEB}"/>
                    </a:ext>
                  </a:extLst>
                </p:cNvPr>
                <p:cNvSpPr txBox="1"/>
                <p:nvPr/>
              </p:nvSpPr>
              <p:spPr>
                <a:xfrm>
                  <a:off x="8486978" y="2764298"/>
                  <a:ext cx="259557" cy="523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40250E50-93B1-60E3-295C-1BC3EDC85A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978" y="2764298"/>
                  <a:ext cx="259557" cy="523068"/>
                </a:xfrm>
                <a:prstGeom prst="rect">
                  <a:avLst/>
                </a:prstGeom>
                <a:blipFill>
                  <a:blip r:embed="rId21"/>
                  <a:stretch>
                    <a:fillRect l="-7692" r="-89744"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DDB23C4-1414-53AA-904F-2E384FF03515}"/>
                    </a:ext>
                  </a:extLst>
                </p:cNvPr>
                <p:cNvSpPr txBox="1"/>
                <p:nvPr/>
              </p:nvSpPr>
              <p:spPr>
                <a:xfrm>
                  <a:off x="9237480" y="2772928"/>
                  <a:ext cx="259557" cy="523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DDB23C4-1414-53AA-904F-2E384FF03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7480" y="2772928"/>
                  <a:ext cx="259557" cy="523068"/>
                </a:xfrm>
                <a:prstGeom prst="rect">
                  <a:avLst/>
                </a:prstGeom>
                <a:blipFill>
                  <a:blip r:embed="rId22"/>
                  <a:stretch>
                    <a:fillRect l="-7692" r="-89744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B6ADD62-74BE-3C8D-EF90-03A669C409EF}"/>
              </a:ext>
            </a:extLst>
          </p:cNvPr>
          <p:cNvCxnSpPr>
            <a:cxnSpLocks/>
            <a:stCxn id="39" idx="0"/>
          </p:cNvCxnSpPr>
          <p:nvPr/>
        </p:nvCxnSpPr>
        <p:spPr>
          <a:xfrm>
            <a:off x="2453640" y="1281476"/>
            <a:ext cx="2817100" cy="323165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9B53FAD-B156-59DB-B3F0-E7DC5EEAB506}"/>
              </a:ext>
            </a:extLst>
          </p:cNvPr>
          <p:cNvCxnSpPr>
            <a:cxnSpLocks/>
            <a:stCxn id="41" idx="4"/>
          </p:cNvCxnSpPr>
          <p:nvPr/>
        </p:nvCxnSpPr>
        <p:spPr>
          <a:xfrm flipV="1">
            <a:off x="2463165" y="3499765"/>
            <a:ext cx="2807575" cy="288954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86F6F0-2018-11EA-B513-5119DD3BB8E0}"/>
              </a:ext>
            </a:extLst>
          </p:cNvPr>
          <p:cNvSpPr txBox="1"/>
          <p:nvPr/>
        </p:nvSpPr>
        <p:spPr>
          <a:xfrm>
            <a:off x="515438" y="6356350"/>
            <a:ext cx="1029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Adding a layer will add the complexity of the networks, but the general forward activation form is the same </a:t>
            </a:r>
          </a:p>
        </p:txBody>
      </p:sp>
    </p:spTree>
    <p:extLst>
      <p:ext uri="{BB962C8B-B14F-4D97-AF65-F5344CB8AC3E}">
        <p14:creationId xmlns:p14="http://schemas.microsoft.com/office/powerpoint/2010/main" val="131796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F703D-6FBD-1D0F-1EA4-25F62152E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A3701938-FDEE-0D9C-0803-45F9AFFAD4D5}"/>
              </a:ext>
            </a:extLst>
          </p:cNvPr>
          <p:cNvSpPr txBox="1"/>
          <p:nvPr/>
        </p:nvSpPr>
        <p:spPr>
          <a:xfrm>
            <a:off x="806282" y="1013957"/>
            <a:ext cx="972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hidden layer is needed since the decision boundaries could be nonlinear;</a:t>
            </a:r>
          </a:p>
          <a:p>
            <a:r>
              <a:rPr lang="en-US" dirty="0"/>
              <a:t>We use the combination of different decision boundaries to construct the final decision boundary;</a:t>
            </a:r>
          </a:p>
          <a:p>
            <a:r>
              <a:rPr lang="en-US" dirty="0"/>
              <a:t>Different decision boundaries require us to adopt hidden layers with different features space.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F5941-BFDF-9EB6-6668-00A3DCD0109A}"/>
              </a:ext>
            </a:extLst>
          </p:cNvPr>
          <p:cNvSpPr txBox="1"/>
          <p:nvPr/>
        </p:nvSpPr>
        <p:spPr>
          <a:xfrm>
            <a:off x="2388198" y="391257"/>
            <a:ext cx="853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The Necessity of One Hidden Layer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C24595-8405-DA12-B1F7-5A8D945A4105}"/>
                  </a:ext>
                </a:extLst>
              </p:cNvPr>
              <p:cNvSpPr txBox="1"/>
              <p:nvPr/>
            </p:nvSpPr>
            <p:spPr>
              <a:xfrm>
                <a:off x="3769175" y="2054497"/>
                <a:ext cx="31614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C24595-8405-DA12-B1F7-5A8D945A4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175" y="2054497"/>
                <a:ext cx="316149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2CDC2F-DAAF-C357-CF06-2E7FAFEEC2BD}"/>
                  </a:ext>
                </a:extLst>
              </p:cNvPr>
              <p:cNvSpPr txBox="1"/>
              <p:nvPr/>
            </p:nvSpPr>
            <p:spPr>
              <a:xfrm>
                <a:off x="4043067" y="5288782"/>
                <a:ext cx="28875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2CDC2F-DAAF-C357-CF06-2E7FAFEEC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067" y="5288782"/>
                <a:ext cx="288759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89611A5-B344-F664-3C4B-39B44E153A45}"/>
              </a:ext>
            </a:extLst>
          </p:cNvPr>
          <p:cNvGrpSpPr/>
          <p:nvPr/>
        </p:nvGrpSpPr>
        <p:grpSpPr>
          <a:xfrm>
            <a:off x="1310747" y="2382436"/>
            <a:ext cx="4718534" cy="2776680"/>
            <a:chOff x="1217065" y="1684203"/>
            <a:chExt cx="4718534" cy="277668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1857F28-F702-1BE9-016E-91BEBA8941AA}"/>
                </a:ext>
              </a:extLst>
            </p:cNvPr>
            <p:cNvGrpSpPr/>
            <p:nvPr/>
          </p:nvGrpSpPr>
          <p:grpSpPr>
            <a:xfrm>
              <a:off x="1217065" y="1776474"/>
              <a:ext cx="4718534" cy="2684409"/>
              <a:chOff x="1036090" y="2237089"/>
              <a:chExt cx="4718534" cy="268440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E8EA945-1235-71EA-27B8-C643FAAB05F2}"/>
                  </a:ext>
                </a:extLst>
              </p:cNvPr>
              <p:cNvGrpSpPr/>
              <p:nvPr/>
            </p:nvGrpSpPr>
            <p:grpSpPr>
              <a:xfrm>
                <a:off x="1036090" y="2237089"/>
                <a:ext cx="4718534" cy="2684409"/>
                <a:chOff x="1036090" y="2237089"/>
                <a:chExt cx="4718534" cy="2684409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E5B39663-2235-AD9D-5881-F9170320E7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6090" y="2237089"/>
                  <a:ext cx="4718534" cy="2684409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9B28FF5-63E7-F618-8884-CDF7F3A69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09694" y="2981299"/>
                  <a:ext cx="185769" cy="161538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725608A8-6B3B-4F91-7A1D-42308B6338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09693" y="4029049"/>
                  <a:ext cx="185769" cy="161538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9B6C6D0-4B08-98EC-D69D-67A7DE14730A}"/>
                      </a:ext>
                    </a:extLst>
                  </p:cNvPr>
                  <p:cNvSpPr txBox="1"/>
                  <p:nvPr/>
                </p:nvSpPr>
                <p:spPr>
                  <a:xfrm>
                    <a:off x="1521617" y="2837358"/>
                    <a:ext cx="2595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a:t>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9B6C6D0-4B08-98EC-D69D-67A7DE1473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1617" y="2837358"/>
                    <a:ext cx="25955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404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B13321B-6C92-0532-ADEC-7E7385BD0965}"/>
                      </a:ext>
                    </a:extLst>
                  </p:cNvPr>
                  <p:cNvSpPr txBox="1"/>
                  <p:nvPr/>
                </p:nvSpPr>
                <p:spPr>
                  <a:xfrm>
                    <a:off x="1525172" y="3885107"/>
                    <a:ext cx="259557" cy="36298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a:t> </a:t>
                    </a:r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B13321B-6C92-0532-ADEC-7E7385BD09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5172" y="3885107"/>
                    <a:ext cx="259557" cy="36298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1860"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6FC1B0-2161-E1C3-3FB9-EF0F56C8D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23116" y="1684203"/>
              <a:ext cx="1867910" cy="467149"/>
            </a:xfrm>
            <a:prstGeom prst="rect">
              <a:avLst/>
            </a:prstGeom>
          </p:spPr>
        </p:pic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DBF08A0-7605-AAC2-E058-2AE6943B562D}"/>
              </a:ext>
            </a:extLst>
          </p:cNvPr>
          <p:cNvCxnSpPr>
            <a:cxnSpLocks/>
          </p:cNvCxnSpPr>
          <p:nvPr/>
        </p:nvCxnSpPr>
        <p:spPr>
          <a:xfrm flipH="1">
            <a:off x="3467819" y="2444836"/>
            <a:ext cx="1423358" cy="6301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36695E2-7786-5B3C-E7E7-516A2BF9539A}"/>
              </a:ext>
            </a:extLst>
          </p:cNvPr>
          <p:cNvCxnSpPr>
            <a:cxnSpLocks/>
          </p:cNvCxnSpPr>
          <p:nvPr/>
        </p:nvCxnSpPr>
        <p:spPr>
          <a:xfrm flipH="1" flipV="1">
            <a:off x="3068622" y="4413164"/>
            <a:ext cx="1103328" cy="10602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FA2DF6D-0495-97C9-AAB5-351883EC40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41E58-01D6-6656-6834-76936D6E3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2B0771-1834-877F-6A99-E2F83B152A2C}"/>
              </a:ext>
            </a:extLst>
          </p:cNvPr>
          <p:cNvSpPr txBox="1"/>
          <p:nvPr/>
        </p:nvSpPr>
        <p:spPr>
          <a:xfrm>
            <a:off x="2369529" y="366909"/>
            <a:ext cx="853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Two Hidden-layer Neural Networks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84D68D-7A1B-9986-9847-9C0F44699A4E}"/>
                  </a:ext>
                </a:extLst>
              </p:cNvPr>
              <p:cNvSpPr txBox="1"/>
              <p:nvPr/>
            </p:nvSpPr>
            <p:spPr>
              <a:xfrm>
                <a:off x="6455207" y="1359479"/>
                <a:ext cx="1209675" cy="1002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84D68D-7A1B-9986-9847-9C0F44699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207" y="1359479"/>
                <a:ext cx="1209675" cy="10021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A5DEB4-D8F4-3A18-B64A-F71DFDEA5DF0}"/>
                  </a:ext>
                </a:extLst>
              </p:cNvPr>
              <p:cNvSpPr txBox="1"/>
              <p:nvPr/>
            </p:nvSpPr>
            <p:spPr>
              <a:xfrm>
                <a:off x="7664882" y="1329145"/>
                <a:ext cx="3190874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  <m:e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𝑚𝑛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A5DEB4-D8F4-3A18-B64A-F71DFDEA5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882" y="1329145"/>
                <a:ext cx="3190874" cy="1112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21FEC4-71B3-A22B-7AC6-914F75705B4D}"/>
                  </a:ext>
                </a:extLst>
              </p:cNvPr>
              <p:cNvSpPr txBox="1"/>
              <p:nvPr/>
            </p:nvSpPr>
            <p:spPr>
              <a:xfrm>
                <a:off x="10573678" y="1329144"/>
                <a:ext cx="1618322" cy="1004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21FEC4-71B3-A22B-7AC6-914F75705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678" y="1329144"/>
                <a:ext cx="1618322" cy="10041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5BCACE-FF84-9155-26AC-7533D3371B3A}"/>
                  </a:ext>
                </a:extLst>
              </p:cNvPr>
              <p:cNvSpPr txBox="1"/>
              <p:nvPr/>
            </p:nvSpPr>
            <p:spPr>
              <a:xfrm>
                <a:off x="6327084" y="2989838"/>
                <a:ext cx="2675596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5BCACE-FF84-9155-26AC-7533D3371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084" y="2989838"/>
                <a:ext cx="2675596" cy="4049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167FFA-B0B8-971F-9585-AD6DC089E0DD}"/>
                  </a:ext>
                </a:extLst>
              </p:cNvPr>
              <p:cNvSpPr txBox="1"/>
              <p:nvPr/>
            </p:nvSpPr>
            <p:spPr>
              <a:xfrm>
                <a:off x="6455207" y="3706050"/>
                <a:ext cx="2405527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167FFA-B0B8-971F-9585-AD6DC089E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207" y="3706050"/>
                <a:ext cx="2405527" cy="411010"/>
              </a:xfrm>
              <a:prstGeom prst="rect">
                <a:avLst/>
              </a:prstGeom>
              <a:blipFill>
                <a:blip r:embed="rId7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C745A49-B792-535B-977B-6E4DFD3CB3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416" y="1179338"/>
            <a:ext cx="5269122" cy="3174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37D134-35CF-2FB8-9443-7C098F3F3E10}"/>
                  </a:ext>
                </a:extLst>
              </p:cNvPr>
              <p:cNvSpPr txBox="1"/>
              <p:nvPr/>
            </p:nvSpPr>
            <p:spPr>
              <a:xfrm>
                <a:off x="6327084" y="4404788"/>
                <a:ext cx="2675596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37D134-35CF-2FB8-9443-7C098F3F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084" y="4404788"/>
                <a:ext cx="2675596" cy="4049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4DCCBA-A179-55BB-8225-5600B52D53F2}"/>
                  </a:ext>
                </a:extLst>
              </p:cNvPr>
              <p:cNvSpPr txBox="1"/>
              <p:nvPr/>
            </p:nvSpPr>
            <p:spPr>
              <a:xfrm>
                <a:off x="1721282" y="983347"/>
                <a:ext cx="34520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4DCCBA-A179-55BB-8225-5600B52D5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2" y="983347"/>
                <a:ext cx="345209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68B5F8-FD64-C5F1-B261-4C5F889B21E3}"/>
                  </a:ext>
                </a:extLst>
              </p:cNvPr>
              <p:cNvSpPr txBox="1"/>
              <p:nvPr/>
            </p:nvSpPr>
            <p:spPr>
              <a:xfrm>
                <a:off x="2721407" y="983347"/>
                <a:ext cx="34520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68B5F8-FD64-C5F1-B261-4C5F889B2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407" y="983347"/>
                <a:ext cx="34520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47B6A8-6289-C25F-DA51-16F6F36FDBBA}"/>
                  </a:ext>
                </a:extLst>
              </p:cNvPr>
              <p:cNvSpPr txBox="1"/>
              <p:nvPr/>
            </p:nvSpPr>
            <p:spPr>
              <a:xfrm>
                <a:off x="3626282" y="954772"/>
                <a:ext cx="34520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47B6A8-6289-C25F-DA51-16F6F36FD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82" y="954772"/>
                <a:ext cx="34520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2D43F1-74DF-BB36-A344-4EBD1DCDFB75}"/>
                  </a:ext>
                </a:extLst>
              </p:cNvPr>
              <p:cNvSpPr txBox="1"/>
              <p:nvPr/>
            </p:nvSpPr>
            <p:spPr>
              <a:xfrm>
                <a:off x="4550207" y="954772"/>
                <a:ext cx="34520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2D43F1-74DF-BB36-A344-4EBD1DCDF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207" y="954772"/>
                <a:ext cx="345209" cy="400110"/>
              </a:xfrm>
              <a:prstGeom prst="rect">
                <a:avLst/>
              </a:prstGeom>
              <a:blipFill>
                <a:blip r:embed="rId13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750ED8C-D634-776E-D06C-2D26C2ED275A}"/>
              </a:ext>
            </a:extLst>
          </p:cNvPr>
          <p:cNvSpPr txBox="1"/>
          <p:nvPr/>
        </p:nvSpPr>
        <p:spPr>
          <a:xfrm>
            <a:off x="6475675" y="4904243"/>
            <a:ext cx="477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With more hidden layers, we have more freedom to transform between different spaces.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D13F1-53EF-E0C0-654F-A95087DDC2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20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39937-B46B-AFB0-44B7-8D255A9FE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88EE05-7E29-8B34-3E4B-A98FA3A2A9B0}"/>
              </a:ext>
            </a:extLst>
          </p:cNvPr>
          <p:cNvSpPr txBox="1"/>
          <p:nvPr/>
        </p:nvSpPr>
        <p:spPr>
          <a:xfrm>
            <a:off x="1498145" y="366909"/>
            <a:ext cx="853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Compare Similarity of back-propagation of error with the Forward Activation </a:t>
            </a:r>
          </a:p>
          <a:p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E9F1B6-6A11-23D0-7F13-EBE907B0E3A2}"/>
              </a:ext>
            </a:extLst>
          </p:cNvPr>
          <p:cNvGrpSpPr/>
          <p:nvPr/>
        </p:nvGrpSpPr>
        <p:grpSpPr>
          <a:xfrm>
            <a:off x="994602" y="1281476"/>
            <a:ext cx="4267910" cy="3005209"/>
            <a:chOff x="445959" y="1281476"/>
            <a:chExt cx="4267910" cy="3005209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FFAB4E8-1D69-81A3-11B2-526B1DC53C31}"/>
                </a:ext>
              </a:extLst>
            </p:cNvPr>
            <p:cNvSpPr/>
            <p:nvPr/>
          </p:nvSpPr>
          <p:spPr>
            <a:xfrm>
              <a:off x="598170" y="1633217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070283A-E741-4AC9-0FC0-BB33864DCCBC}"/>
                </a:ext>
              </a:extLst>
            </p:cNvPr>
            <p:cNvSpPr/>
            <p:nvPr/>
          </p:nvSpPr>
          <p:spPr>
            <a:xfrm>
              <a:off x="652423" y="2791509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D97AB33-2DE1-34FD-7EDC-5409811FB7CB}"/>
                </a:ext>
              </a:extLst>
            </p:cNvPr>
            <p:cNvSpPr/>
            <p:nvPr/>
          </p:nvSpPr>
          <p:spPr>
            <a:xfrm>
              <a:off x="2136648" y="1281476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1FD5E57-0BB6-4B7C-988D-0C8A6CD1E80B}"/>
                </a:ext>
              </a:extLst>
            </p:cNvPr>
            <p:cNvSpPr/>
            <p:nvPr/>
          </p:nvSpPr>
          <p:spPr>
            <a:xfrm>
              <a:off x="2136648" y="2208938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2B9DADF-F0E9-9873-963D-5B4CC7F88C85}"/>
                </a:ext>
              </a:extLst>
            </p:cNvPr>
            <p:cNvSpPr/>
            <p:nvPr/>
          </p:nvSpPr>
          <p:spPr>
            <a:xfrm>
              <a:off x="2146173" y="3142388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5A3B5C5-A07A-63E3-9D9C-CB6E6564F73A}"/>
                </a:ext>
              </a:extLst>
            </p:cNvPr>
            <p:cNvCxnSpPr>
              <a:cxnSpLocks/>
              <a:stCxn id="64" idx="6"/>
              <a:endCxn id="66" idx="2"/>
            </p:cNvCxnSpPr>
            <p:nvPr/>
          </p:nvCxnSpPr>
          <p:spPr>
            <a:xfrm flipV="1">
              <a:off x="1232154" y="1604642"/>
              <a:ext cx="904494" cy="3517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FF416AA-9829-DB1A-3837-71301C1501EF}"/>
                </a:ext>
              </a:extLst>
            </p:cNvPr>
            <p:cNvCxnSpPr>
              <a:cxnSpLocks/>
              <a:stCxn id="64" idx="6"/>
              <a:endCxn id="67" idx="2"/>
            </p:cNvCxnSpPr>
            <p:nvPr/>
          </p:nvCxnSpPr>
          <p:spPr>
            <a:xfrm>
              <a:off x="1232154" y="1956383"/>
              <a:ext cx="904494" cy="5757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B26D0F-9B40-019B-AC41-6B6404B54B79}"/>
                </a:ext>
              </a:extLst>
            </p:cNvPr>
            <p:cNvCxnSpPr>
              <a:cxnSpLocks/>
              <a:stCxn id="64" idx="6"/>
              <a:endCxn id="68" idx="2"/>
            </p:cNvCxnSpPr>
            <p:nvPr/>
          </p:nvCxnSpPr>
          <p:spPr>
            <a:xfrm>
              <a:off x="1232154" y="1956383"/>
              <a:ext cx="914019" cy="1509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24BD6D6-8E87-44E4-CD46-ADBDE7097E34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flipV="1">
              <a:off x="1286407" y="1643566"/>
              <a:ext cx="846677" cy="14711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E382FB6-721E-093E-B286-6CAD46EF3C8E}"/>
                </a:ext>
              </a:extLst>
            </p:cNvPr>
            <p:cNvCxnSpPr>
              <a:cxnSpLocks/>
              <a:stCxn id="65" idx="6"/>
              <a:endCxn id="67" idx="2"/>
            </p:cNvCxnSpPr>
            <p:nvPr/>
          </p:nvCxnSpPr>
          <p:spPr>
            <a:xfrm flipV="1">
              <a:off x="1286407" y="2532104"/>
              <a:ext cx="850241" cy="5825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DB831FD-2CA5-C2AA-C145-6E92F651A56F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1286407" y="3114675"/>
              <a:ext cx="846677" cy="3906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B5286C0-B183-F157-205A-6F85C527AA40}"/>
                    </a:ext>
                  </a:extLst>
                </p:cNvPr>
                <p:cNvSpPr txBox="1"/>
                <p:nvPr/>
              </p:nvSpPr>
              <p:spPr>
                <a:xfrm>
                  <a:off x="754854" y="1750544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B5286C0-B183-F157-205A-6F85C527A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854" y="1750544"/>
                  <a:ext cx="259557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404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3E54D44-B2F5-B62E-864C-283360F0AE9E}"/>
                    </a:ext>
                  </a:extLst>
                </p:cNvPr>
                <p:cNvSpPr txBox="1"/>
                <p:nvPr/>
              </p:nvSpPr>
              <p:spPr>
                <a:xfrm>
                  <a:off x="788569" y="2909105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3E54D44-B2F5-B62E-864C-283360F0AE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569" y="2909105"/>
                  <a:ext cx="259557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418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34F4575-0BB0-F7B1-C2AF-E9A4384D37A2}"/>
                    </a:ext>
                  </a:extLst>
                </p:cNvPr>
                <p:cNvSpPr txBox="1"/>
                <p:nvPr/>
              </p:nvSpPr>
              <p:spPr>
                <a:xfrm>
                  <a:off x="1295830" y="1464386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34F4575-0BB0-F7B1-C2AF-E9A4384D3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830" y="1464386"/>
                  <a:ext cx="259557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952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91E6F17-C633-1D0C-E394-704C937D5603}"/>
                    </a:ext>
                  </a:extLst>
                </p:cNvPr>
                <p:cNvSpPr txBox="1"/>
                <p:nvPr/>
              </p:nvSpPr>
              <p:spPr>
                <a:xfrm>
                  <a:off x="2286585" y="1400089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91E6F17-C633-1D0C-E394-704C937D5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585" y="1400089"/>
                  <a:ext cx="259557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953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05335B1-58EB-475C-EB1D-A8BC396102EA}"/>
                    </a:ext>
                  </a:extLst>
                </p:cNvPr>
                <p:cNvSpPr txBox="1"/>
                <p:nvPr/>
              </p:nvSpPr>
              <p:spPr>
                <a:xfrm>
                  <a:off x="1354548" y="1825764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05335B1-58EB-475C-EB1D-A8BC396102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4548" y="1825764"/>
                  <a:ext cx="25955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930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D20938C-F97D-72D0-A71F-4F3B7A7D7757}"/>
                    </a:ext>
                  </a:extLst>
                </p:cNvPr>
                <p:cNvSpPr txBox="1"/>
                <p:nvPr/>
              </p:nvSpPr>
              <p:spPr>
                <a:xfrm>
                  <a:off x="1039066" y="2156884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D20938C-F97D-72D0-A71F-4F3B7A7D7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66" y="2156884"/>
                  <a:ext cx="25955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930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1211534-9000-FE84-D08A-15A8D12C75EA}"/>
                    </a:ext>
                  </a:extLst>
                </p:cNvPr>
                <p:cNvSpPr txBox="1"/>
                <p:nvPr/>
              </p:nvSpPr>
              <p:spPr>
                <a:xfrm>
                  <a:off x="1040547" y="2511919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1211534-9000-FE84-D08A-15A8D12C7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547" y="2511919"/>
                  <a:ext cx="259557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976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C9A22DB-A315-79CF-FF4A-39D496F846D5}"/>
                    </a:ext>
                  </a:extLst>
                </p:cNvPr>
                <p:cNvSpPr txBox="1"/>
                <p:nvPr/>
              </p:nvSpPr>
              <p:spPr>
                <a:xfrm>
                  <a:off x="1359776" y="2860138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C9A22DB-A315-79CF-FF4A-39D496F846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9776" y="2860138"/>
                  <a:ext cx="2595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95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A1170AC-6D88-D779-E678-BD94757A6F24}"/>
                    </a:ext>
                  </a:extLst>
                </p:cNvPr>
                <p:cNvSpPr txBox="1"/>
                <p:nvPr/>
              </p:nvSpPr>
              <p:spPr>
                <a:xfrm>
                  <a:off x="1293222" y="3159297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A1170AC-6D88-D779-E678-BD94757A6F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3222" y="3159297"/>
                  <a:ext cx="259557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95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2A235A0-2EAE-5B43-991A-08A4FC5F8412}"/>
                    </a:ext>
                  </a:extLst>
                </p:cNvPr>
                <p:cNvSpPr txBox="1"/>
                <p:nvPr/>
              </p:nvSpPr>
              <p:spPr>
                <a:xfrm>
                  <a:off x="2264995" y="2325919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2A235A0-2EAE-5B43-991A-08A4FC5F8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4995" y="2325919"/>
                  <a:ext cx="259557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4285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3B02E8B-0A14-1F68-FB58-A9004C8B9987}"/>
                    </a:ext>
                  </a:extLst>
                </p:cNvPr>
                <p:cNvSpPr txBox="1"/>
                <p:nvPr/>
              </p:nvSpPr>
              <p:spPr>
                <a:xfrm>
                  <a:off x="2282775" y="3293659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3B02E8B-0A14-1F68-FB58-A9004C8B9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2775" y="3293659"/>
                  <a:ext cx="259557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41860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D9FCBE-399D-7F31-CEBD-AD2D4B2BDF06}"/>
                </a:ext>
              </a:extLst>
            </p:cNvPr>
            <p:cNvSpPr/>
            <p:nvPr/>
          </p:nvSpPr>
          <p:spPr>
            <a:xfrm>
              <a:off x="3790823" y="2208938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FE864339-5750-4348-9F32-60BE16C15CCD}"/>
                </a:ext>
              </a:extLst>
            </p:cNvPr>
            <p:cNvCxnSpPr>
              <a:cxnSpLocks/>
              <a:stCxn id="66" idx="6"/>
              <a:endCxn id="86" idx="2"/>
            </p:cNvCxnSpPr>
            <p:nvPr/>
          </p:nvCxnSpPr>
          <p:spPr>
            <a:xfrm>
              <a:off x="2770632" y="1604642"/>
              <a:ext cx="1020191" cy="9274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EB7AB8C-EB3C-06A2-FF70-BEFE070C3BC7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>
              <a:off x="2770632" y="2532104"/>
              <a:ext cx="9559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9E29174-59AD-ACCA-F204-981F5E4E8CD7}"/>
                </a:ext>
              </a:extLst>
            </p:cNvPr>
            <p:cNvCxnSpPr>
              <a:cxnSpLocks/>
              <a:stCxn id="68" idx="6"/>
              <a:endCxn id="86" idx="2"/>
            </p:cNvCxnSpPr>
            <p:nvPr/>
          </p:nvCxnSpPr>
          <p:spPr>
            <a:xfrm flipV="1">
              <a:off x="2780157" y="2532104"/>
              <a:ext cx="1010666" cy="9334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F4535C3-34AF-9A88-F862-DC14B83A5B60}"/>
                </a:ext>
              </a:extLst>
            </p:cNvPr>
            <p:cNvSpPr txBox="1"/>
            <p:nvPr/>
          </p:nvSpPr>
          <p:spPr>
            <a:xfrm>
              <a:off x="3943935" y="2377989"/>
              <a:ext cx="25955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Z </a:t>
              </a:r>
              <a:endParaRPr lang="en-US" sz="14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2D58742-DB43-0E7F-4AC8-1A6D195BD2B4}"/>
                </a:ext>
              </a:extLst>
            </p:cNvPr>
            <p:cNvSpPr txBox="1"/>
            <p:nvPr/>
          </p:nvSpPr>
          <p:spPr>
            <a:xfrm>
              <a:off x="445959" y="3896099"/>
              <a:ext cx="786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Input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DB57150-E795-0666-4068-B9FAD460329A}"/>
                </a:ext>
              </a:extLst>
            </p:cNvPr>
            <p:cNvSpPr txBox="1"/>
            <p:nvPr/>
          </p:nvSpPr>
          <p:spPr>
            <a:xfrm>
              <a:off x="1682557" y="3917353"/>
              <a:ext cx="1469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Hidden Layer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65ECA10-DAAB-AE88-87AE-6E5BE7BA8CF6}"/>
                </a:ext>
              </a:extLst>
            </p:cNvPr>
            <p:cNvSpPr txBox="1"/>
            <p:nvPr/>
          </p:nvSpPr>
          <p:spPr>
            <a:xfrm>
              <a:off x="3724453" y="3873237"/>
              <a:ext cx="989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89A34A6-A72D-82BC-0C31-5CCF3BF4FE78}"/>
                  </a:ext>
                </a:extLst>
              </p:cNvPr>
              <p:cNvSpPr txBox="1"/>
              <p:nvPr/>
            </p:nvSpPr>
            <p:spPr>
              <a:xfrm>
                <a:off x="5166360" y="1163558"/>
                <a:ext cx="6419626" cy="611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89A34A6-A72D-82BC-0C31-5CCF3BF4F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360" y="1163558"/>
                <a:ext cx="6419626" cy="61151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026B8F6-C3E2-BB44-E399-4D6CCD297ACE}"/>
                  </a:ext>
                </a:extLst>
              </p:cNvPr>
              <p:cNvSpPr txBox="1"/>
              <p:nvPr/>
            </p:nvSpPr>
            <p:spPr>
              <a:xfrm>
                <a:off x="5069371" y="1730036"/>
                <a:ext cx="6613604" cy="611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026B8F6-C3E2-BB44-E399-4D6CCD297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71" y="1730036"/>
                <a:ext cx="6613604" cy="61151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73263AB-1A7E-E1FD-178D-16C3E763BE55}"/>
                  </a:ext>
                </a:extLst>
              </p:cNvPr>
              <p:cNvSpPr txBox="1"/>
              <p:nvPr/>
            </p:nvSpPr>
            <p:spPr>
              <a:xfrm>
                <a:off x="5588769" y="2529418"/>
                <a:ext cx="6094206" cy="11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73263AB-1A7E-E1FD-178D-16C3E763B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769" y="2529418"/>
                <a:ext cx="6094206" cy="11705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6375661-D311-5441-22B3-2500E9B55CD2}"/>
                  </a:ext>
                </a:extLst>
              </p:cNvPr>
              <p:cNvSpPr txBox="1"/>
              <p:nvPr/>
            </p:nvSpPr>
            <p:spPr>
              <a:xfrm>
                <a:off x="4767804" y="3964797"/>
                <a:ext cx="6094206" cy="11463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6375661-D311-5441-22B3-2500E9B55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804" y="3964797"/>
                <a:ext cx="6094206" cy="11463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C20E98-22EE-5866-5EC5-9A72217EC55C}"/>
                  </a:ext>
                </a:extLst>
              </p:cNvPr>
              <p:cNvSpPr txBox="1"/>
              <p:nvPr/>
            </p:nvSpPr>
            <p:spPr>
              <a:xfrm>
                <a:off x="5447544" y="5484028"/>
                <a:ext cx="27679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C20E98-22EE-5866-5EC5-9A72217EC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544" y="5484028"/>
                <a:ext cx="276792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BC244008-D0D8-02AC-B5BB-B1306646F3D5}"/>
              </a:ext>
            </a:extLst>
          </p:cNvPr>
          <p:cNvSpPr txBox="1"/>
          <p:nvPr/>
        </p:nvSpPr>
        <p:spPr>
          <a:xfrm>
            <a:off x="5322852" y="3753727"/>
            <a:ext cx="5811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 above equation to simplify it as: 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A5501C72-E170-AB81-62D2-4599640EF16B}"/>
              </a:ext>
            </a:extLst>
          </p:cNvPr>
          <p:cNvSpPr/>
          <p:nvPr/>
        </p:nvSpPr>
        <p:spPr>
          <a:xfrm>
            <a:off x="5403242" y="3098128"/>
            <a:ext cx="362858" cy="4571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  <a:highlight>
                <a:srgbClr val="00FF00"/>
              </a:highlight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C922347-5077-2A3B-9469-BA05EDEDFC31}"/>
              </a:ext>
            </a:extLst>
          </p:cNvPr>
          <p:cNvSpPr txBox="1"/>
          <p:nvPr/>
        </p:nvSpPr>
        <p:spPr>
          <a:xfrm>
            <a:off x="5166360" y="864036"/>
            <a:ext cx="5811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error of each neuron is proportional to its weight:</a:t>
            </a:r>
          </a:p>
          <a:p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198AEFC-11A6-CA95-EECC-36E9C7C8EFDE}"/>
              </a:ext>
            </a:extLst>
          </p:cNvPr>
          <p:cNvSpPr txBox="1"/>
          <p:nvPr/>
        </p:nvSpPr>
        <p:spPr>
          <a:xfrm>
            <a:off x="1146813" y="5156119"/>
            <a:ext cx="452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 activation has same multiplier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BEF3768-CB3A-29B7-E298-E7A874C80696}"/>
                  </a:ext>
                </a:extLst>
              </p:cNvPr>
              <p:cNvSpPr txBox="1"/>
              <p:nvPr/>
            </p:nvSpPr>
            <p:spPr>
              <a:xfrm>
                <a:off x="3576624" y="5496484"/>
                <a:ext cx="13929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 Y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BEF3768-CB3A-29B7-E298-E7A874C80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624" y="5496484"/>
                <a:ext cx="1392944" cy="369332"/>
              </a:xfrm>
              <a:prstGeom prst="rect">
                <a:avLst/>
              </a:prstGeom>
              <a:blipFill>
                <a:blip r:embed="rId1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DE7DA9D4-A253-B098-23B9-96F554E3A653}"/>
              </a:ext>
            </a:extLst>
          </p:cNvPr>
          <p:cNvSpPr txBox="1"/>
          <p:nvPr/>
        </p:nvSpPr>
        <p:spPr>
          <a:xfrm>
            <a:off x="5414912" y="5164541"/>
            <a:ext cx="686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is a general equation of the back-propagation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8BCA96-A817-551C-5F24-E3A3595FCFBD}"/>
                  </a:ext>
                </a:extLst>
              </p:cNvPr>
              <p:cNvSpPr txBox="1"/>
              <p:nvPr/>
            </p:nvSpPr>
            <p:spPr>
              <a:xfrm>
                <a:off x="5584671" y="6108050"/>
                <a:ext cx="2904664" cy="693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8BCA96-A817-551C-5F24-E3A3595FC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671" y="6108050"/>
                <a:ext cx="2904664" cy="69365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31D35A1-8FD9-4B3E-2734-F010F8815197}"/>
              </a:ext>
            </a:extLst>
          </p:cNvPr>
          <p:cNvSpPr txBox="1"/>
          <p:nvPr/>
        </p:nvSpPr>
        <p:spPr>
          <a:xfrm>
            <a:off x="5414912" y="5840020"/>
            <a:ext cx="686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weight based on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0970E7-8825-FA76-ED75-89471E62FCF5}"/>
              </a:ext>
            </a:extLst>
          </p:cNvPr>
          <p:cNvCxnSpPr>
            <a:cxnSpLocks/>
          </p:cNvCxnSpPr>
          <p:nvPr/>
        </p:nvCxnSpPr>
        <p:spPr>
          <a:xfrm>
            <a:off x="4644736" y="5652655"/>
            <a:ext cx="145126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B301631-0D29-E382-8B63-03520B7736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79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1252F9-12F4-1625-F9CA-62A133D3C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00" y="1013240"/>
            <a:ext cx="10622942" cy="3564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7543C6-FF2B-45D6-F70D-841436CC0F11}"/>
              </a:ext>
            </a:extLst>
          </p:cNvPr>
          <p:cNvSpPr txBox="1"/>
          <p:nvPr/>
        </p:nvSpPr>
        <p:spPr>
          <a:xfrm>
            <a:off x="688252" y="4765984"/>
            <a:ext cx="8993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Convolutional Neural Networks (CNN) are a type of neural network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used in images recognition, images classifications, and objects detections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reads images as pixels and expresses them as </a:t>
            </a:r>
            <a:r>
              <a:rPr lang="en-US" dirty="0">
                <a:solidFill>
                  <a:srgbClr val="0070C0"/>
                </a:solidFill>
              </a:rPr>
              <a:t>matrix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basic components:  </a:t>
            </a:r>
            <a:r>
              <a:rPr lang="en-US" dirty="0">
                <a:solidFill>
                  <a:srgbClr val="0070C0"/>
                </a:solidFill>
              </a:rPr>
              <a:t>Convolution layer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Flatten layer, Fully connected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Filter </a:t>
            </a:r>
            <a:r>
              <a:rPr lang="en-US" dirty="0"/>
              <a:t>(Kernel) is worked as the weight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13051B-06ED-96FA-9B31-53B1F8D753A0}"/>
              </a:ext>
            </a:extLst>
          </p:cNvPr>
          <p:cNvSpPr txBox="1"/>
          <p:nvPr/>
        </p:nvSpPr>
        <p:spPr>
          <a:xfrm>
            <a:off x="400874" y="366909"/>
            <a:ext cx="853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Application of Convolutional Neural Network (CNN) in Computer Vision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4A034-FDB7-C4DF-02D1-D0CAA7F99DA9}"/>
              </a:ext>
            </a:extLst>
          </p:cNvPr>
          <p:cNvSpPr txBox="1"/>
          <p:nvPr/>
        </p:nvSpPr>
        <p:spPr>
          <a:xfrm>
            <a:off x="1215736" y="6491091"/>
            <a:ext cx="6906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What is Convolutional Neural Network – CNN (Deep Learning)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AD7CD-44FA-49D5-B475-4519B5967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9" y="6094292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88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2620846" y="353911"/>
            <a:ext cx="447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Convolutional Neural Network </a:t>
            </a:r>
          </a:p>
          <a:p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732B6D-B9CF-89B1-7E35-C007F27C0405}"/>
              </a:ext>
            </a:extLst>
          </p:cNvPr>
          <p:cNvSpPr/>
          <p:nvPr/>
        </p:nvSpPr>
        <p:spPr>
          <a:xfrm>
            <a:off x="7837566" y="1970126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E8DE59-4EE4-305F-355E-13F52AA35A46}"/>
              </a:ext>
            </a:extLst>
          </p:cNvPr>
          <p:cNvSpPr/>
          <p:nvPr/>
        </p:nvSpPr>
        <p:spPr>
          <a:xfrm>
            <a:off x="7837566" y="2579862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6F9125-53A5-EF5B-E2FE-763124C3E55D}"/>
              </a:ext>
            </a:extLst>
          </p:cNvPr>
          <p:cNvSpPr/>
          <p:nvPr/>
        </p:nvSpPr>
        <p:spPr>
          <a:xfrm>
            <a:off x="7843827" y="3193534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39A4320-049D-91AD-4565-92FFFDA132AD}"/>
              </a:ext>
            </a:extLst>
          </p:cNvPr>
          <p:cNvSpPr/>
          <p:nvPr/>
        </p:nvSpPr>
        <p:spPr>
          <a:xfrm>
            <a:off x="7817526" y="3775391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977347-87A5-FFF5-439C-A18A6A7B9763}"/>
              </a:ext>
            </a:extLst>
          </p:cNvPr>
          <p:cNvSpPr/>
          <p:nvPr/>
        </p:nvSpPr>
        <p:spPr>
          <a:xfrm>
            <a:off x="7817526" y="4385127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6356E1-60C4-4CDC-6F6F-19202829813E}"/>
              </a:ext>
            </a:extLst>
          </p:cNvPr>
          <p:cNvSpPr/>
          <p:nvPr/>
        </p:nvSpPr>
        <p:spPr>
          <a:xfrm>
            <a:off x="7823788" y="4998799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340201B-7CC2-7F9F-4401-36F67E9FF359}"/>
              </a:ext>
            </a:extLst>
          </p:cNvPr>
          <p:cNvSpPr/>
          <p:nvPr/>
        </p:nvSpPr>
        <p:spPr>
          <a:xfrm>
            <a:off x="7788381" y="751432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ACEED0-DBA0-03D3-3985-F315327EF3AD}"/>
              </a:ext>
            </a:extLst>
          </p:cNvPr>
          <p:cNvSpPr/>
          <p:nvPr/>
        </p:nvSpPr>
        <p:spPr>
          <a:xfrm>
            <a:off x="7788381" y="1361168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EB659F9-81C3-FAE6-FFEA-B253F56758B1}"/>
              </a:ext>
            </a:extLst>
          </p:cNvPr>
          <p:cNvSpPr/>
          <p:nvPr/>
        </p:nvSpPr>
        <p:spPr>
          <a:xfrm>
            <a:off x="8932384" y="1975590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B8F1363-4A0D-E920-2092-E3F7E68F562E}"/>
              </a:ext>
            </a:extLst>
          </p:cNvPr>
          <p:cNvSpPr/>
          <p:nvPr/>
        </p:nvSpPr>
        <p:spPr>
          <a:xfrm>
            <a:off x="8932384" y="258532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EBF58CE-E53E-57B3-03BA-2FD7677F11C0}"/>
              </a:ext>
            </a:extLst>
          </p:cNvPr>
          <p:cNvSpPr/>
          <p:nvPr/>
        </p:nvSpPr>
        <p:spPr>
          <a:xfrm>
            <a:off x="8938646" y="319899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759517E-9EE6-2607-E5BC-279F7082C603}"/>
              </a:ext>
            </a:extLst>
          </p:cNvPr>
          <p:cNvSpPr/>
          <p:nvPr/>
        </p:nvSpPr>
        <p:spPr>
          <a:xfrm>
            <a:off x="8912344" y="378085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510FCA4-16B4-F8A3-C879-C8B7F654222A}"/>
              </a:ext>
            </a:extLst>
          </p:cNvPr>
          <p:cNvCxnSpPr>
            <a:cxnSpLocks noChangeAspect="1"/>
            <a:stCxn id="51" idx="6"/>
          </p:cNvCxnSpPr>
          <p:nvPr/>
        </p:nvCxnSpPr>
        <p:spPr>
          <a:xfrm>
            <a:off x="8205177" y="963889"/>
            <a:ext cx="734845" cy="12395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9BC2F51-26F3-5E7A-D43C-F2A7DA5021AF}"/>
              </a:ext>
            </a:extLst>
          </p:cNvPr>
          <p:cNvCxnSpPr>
            <a:cxnSpLocks/>
            <a:stCxn id="34" idx="6"/>
            <a:endCxn id="55" idx="2"/>
          </p:cNvCxnSpPr>
          <p:nvPr/>
        </p:nvCxnSpPr>
        <p:spPr>
          <a:xfrm flipV="1">
            <a:off x="8260624" y="2188047"/>
            <a:ext cx="671760" cy="1217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06FC378-33B2-7DFA-992F-8AC3610C9025}"/>
              </a:ext>
            </a:extLst>
          </p:cNvPr>
          <p:cNvCxnSpPr>
            <a:cxnSpLocks/>
            <a:stCxn id="52" idx="6"/>
            <a:endCxn id="55" idx="2"/>
          </p:cNvCxnSpPr>
          <p:nvPr/>
        </p:nvCxnSpPr>
        <p:spPr>
          <a:xfrm>
            <a:off x="8205177" y="1573625"/>
            <a:ext cx="727207" cy="6144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1BA7281-7CF9-ADB7-1ACF-BE325A452F21}"/>
              </a:ext>
            </a:extLst>
          </p:cNvPr>
          <p:cNvCxnSpPr>
            <a:cxnSpLocks/>
            <a:stCxn id="33" idx="6"/>
            <a:endCxn id="55" idx="2"/>
          </p:cNvCxnSpPr>
          <p:nvPr/>
        </p:nvCxnSpPr>
        <p:spPr>
          <a:xfrm flipV="1">
            <a:off x="8254362" y="2188047"/>
            <a:ext cx="678022" cy="6042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D7D8EA8B-7783-BCEC-8F63-4882E6BB601F}"/>
              </a:ext>
            </a:extLst>
          </p:cNvPr>
          <p:cNvSpPr/>
          <p:nvPr/>
        </p:nvSpPr>
        <p:spPr>
          <a:xfrm>
            <a:off x="7848836" y="5641694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9197069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9197069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1" r="-184337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1" r="-104000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1" r="-2632" b="-20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100000" r="-184337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100000" r="-104000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100000" r="-2632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082" r="-184337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082" r="-104000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082" r="-2632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7354515"/>
                  </p:ext>
                </p:extLst>
              </p:nvPr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7354515"/>
                  </p:ext>
                </p:extLst>
              </p:nvPr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2000" r="-93976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2000" r="-2632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104082" r="-93976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104082" r="-2632" b="-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6334849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6334849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2000" r="-93976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2000" r="-4000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104082" r="-93976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104082" r="-4000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/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477EBA4F-6405-B593-C168-88E4C02B2E34}"/>
              </a:ext>
            </a:extLst>
          </p:cNvPr>
          <p:cNvSpPr txBox="1"/>
          <p:nvPr/>
        </p:nvSpPr>
        <p:spPr>
          <a:xfrm>
            <a:off x="5132108" y="2626089"/>
            <a:ext cx="4316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442107-7A29-474F-27C5-D1D918BACDC3}"/>
              </a:ext>
            </a:extLst>
          </p:cNvPr>
          <p:cNvSpPr txBox="1"/>
          <p:nvPr/>
        </p:nvSpPr>
        <p:spPr>
          <a:xfrm>
            <a:off x="1713987" y="1864199"/>
            <a:ext cx="149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9DA264-EFC0-C045-6592-BA60D22B87FE}"/>
              </a:ext>
            </a:extLst>
          </p:cNvPr>
          <p:cNvSpPr txBox="1"/>
          <p:nvPr/>
        </p:nvSpPr>
        <p:spPr>
          <a:xfrm>
            <a:off x="3959134" y="1875194"/>
            <a:ext cx="128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0F18D0-9035-9BF4-B212-81C6CC0E0B26}"/>
              </a:ext>
            </a:extLst>
          </p:cNvPr>
          <p:cNvSpPr txBox="1"/>
          <p:nvPr/>
        </p:nvSpPr>
        <p:spPr>
          <a:xfrm>
            <a:off x="5582115" y="1848481"/>
            <a:ext cx="15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/>
              <p:nvPr/>
            </p:nvSpPr>
            <p:spPr>
              <a:xfrm flipH="1">
                <a:off x="7796019" y="760675"/>
                <a:ext cx="4167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796019" y="760675"/>
                <a:ext cx="41679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/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blipFill>
                <a:blip r:embed="rId8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/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blipFill>
                <a:blip r:embed="rId9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/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blipFill>
                <a:blip r:embed="rId10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/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blipFill>
                <a:blip r:embed="rId11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/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blipFill>
                <a:blip r:embed="rId12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/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blipFill>
                <a:blip r:embed="rId13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/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blipFill>
                <a:blip r:embed="rId14"/>
                <a:stretch>
                  <a:fillRect r="-40476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/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blipFill>
                <a:blip r:embed="rId15"/>
                <a:stretch>
                  <a:fillRect r="-4186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/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blipFill>
                <a:blip r:embed="rId16"/>
                <a:stretch>
                  <a:fillRect r="-3953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/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blipFill>
                <a:blip r:embed="rId17"/>
                <a:stretch>
                  <a:fillRect r="-3809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/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blipFill>
                <a:blip r:embed="rId18"/>
                <a:stretch>
                  <a:fillRect r="-4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/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blipFill>
                <a:blip r:embed="rId19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411A49-D4E3-64F9-A8B4-901BD997CA8D}"/>
                  </a:ext>
                </a:extLst>
              </p:cNvPr>
              <p:cNvSpPr txBox="1"/>
              <p:nvPr/>
            </p:nvSpPr>
            <p:spPr>
              <a:xfrm>
                <a:off x="2411076" y="3991266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411A49-D4E3-64F9-A8B4-901BD997C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076" y="3991266"/>
                <a:ext cx="3746500" cy="369332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DFF58BC-902B-53E0-770F-383C13A90FCB}"/>
              </a:ext>
            </a:extLst>
          </p:cNvPr>
          <p:cNvSpPr txBox="1"/>
          <p:nvPr/>
        </p:nvSpPr>
        <p:spPr>
          <a:xfrm>
            <a:off x="1670024" y="3690145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forward Pass of convolutional layer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5367E3-270F-1149-89B8-5A20581E2FE4}"/>
                  </a:ext>
                </a:extLst>
              </p:cNvPr>
              <p:cNvSpPr txBox="1"/>
              <p:nvPr/>
            </p:nvSpPr>
            <p:spPr>
              <a:xfrm>
                <a:off x="8377548" y="1054848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5367E3-270F-1149-89B8-5A20581E2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548" y="1054848"/>
                <a:ext cx="4316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497B05-2DBA-77F8-FFC4-DC7B6CF7EC62}"/>
                  </a:ext>
                </a:extLst>
              </p:cNvPr>
              <p:cNvSpPr txBox="1"/>
              <p:nvPr/>
            </p:nvSpPr>
            <p:spPr>
              <a:xfrm>
                <a:off x="8201532" y="1703087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497B05-2DBA-77F8-FFC4-DC7B6CF7E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532" y="1703087"/>
                <a:ext cx="43164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9CDBC1-5114-3BA3-3BCA-CA6A7189FBE9}"/>
                  </a:ext>
                </a:extLst>
              </p:cNvPr>
              <p:cNvSpPr txBox="1"/>
              <p:nvPr/>
            </p:nvSpPr>
            <p:spPr>
              <a:xfrm>
                <a:off x="8218708" y="2203207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9CDBC1-5114-3BA3-3BCA-CA6A7189F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708" y="2203207"/>
                <a:ext cx="431649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FCA29C-FC11-E3B2-A05F-1A344BBB46A3}"/>
                  </a:ext>
                </a:extLst>
              </p:cNvPr>
              <p:cNvSpPr txBox="1"/>
              <p:nvPr/>
            </p:nvSpPr>
            <p:spPr>
              <a:xfrm>
                <a:off x="8377547" y="2993113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FCA29C-FC11-E3B2-A05F-1A344BBB4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547" y="2993113"/>
                <a:ext cx="43164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207012C-ADFE-62AB-8C6D-85D2582CD92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23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2620846" y="353911"/>
            <a:ext cx="447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Convolutional Neural Network </a:t>
            </a:r>
          </a:p>
          <a:p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732B6D-B9CF-89B1-7E35-C007F27C0405}"/>
              </a:ext>
            </a:extLst>
          </p:cNvPr>
          <p:cNvSpPr/>
          <p:nvPr/>
        </p:nvSpPr>
        <p:spPr>
          <a:xfrm>
            <a:off x="7837566" y="1970126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E8DE59-4EE4-305F-355E-13F52AA35A46}"/>
              </a:ext>
            </a:extLst>
          </p:cNvPr>
          <p:cNvSpPr/>
          <p:nvPr/>
        </p:nvSpPr>
        <p:spPr>
          <a:xfrm>
            <a:off x="7837566" y="257986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6F9125-53A5-EF5B-E2FE-763124C3E55D}"/>
              </a:ext>
            </a:extLst>
          </p:cNvPr>
          <p:cNvSpPr/>
          <p:nvPr/>
        </p:nvSpPr>
        <p:spPr>
          <a:xfrm>
            <a:off x="7843827" y="3193534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9FB27A-FCCF-A8D4-FE8F-D859BFFEB949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8254362" y="2182583"/>
            <a:ext cx="670698" cy="6097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3AB14DA-8CF7-441D-42B8-29243E53E3FA}"/>
              </a:ext>
            </a:extLst>
          </p:cNvPr>
          <p:cNvCxnSpPr>
            <a:cxnSpLocks/>
            <a:stCxn id="34" idx="6"/>
          </p:cNvCxnSpPr>
          <p:nvPr/>
        </p:nvCxnSpPr>
        <p:spPr>
          <a:xfrm flipV="1">
            <a:off x="8260624" y="2792319"/>
            <a:ext cx="664436" cy="6136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39A4320-049D-91AD-4565-92FFFDA132AD}"/>
              </a:ext>
            </a:extLst>
          </p:cNvPr>
          <p:cNvSpPr/>
          <p:nvPr/>
        </p:nvSpPr>
        <p:spPr>
          <a:xfrm>
            <a:off x="7817526" y="3775391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977347-87A5-FFF5-439C-A18A6A7B9763}"/>
              </a:ext>
            </a:extLst>
          </p:cNvPr>
          <p:cNvSpPr/>
          <p:nvPr/>
        </p:nvSpPr>
        <p:spPr>
          <a:xfrm>
            <a:off x="7817526" y="4385127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6356E1-60C4-4CDC-6F6F-19202829813E}"/>
              </a:ext>
            </a:extLst>
          </p:cNvPr>
          <p:cNvSpPr/>
          <p:nvPr/>
        </p:nvSpPr>
        <p:spPr>
          <a:xfrm>
            <a:off x="7823788" y="4998799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340201B-7CC2-7F9F-4401-36F67E9FF359}"/>
              </a:ext>
            </a:extLst>
          </p:cNvPr>
          <p:cNvSpPr/>
          <p:nvPr/>
        </p:nvSpPr>
        <p:spPr>
          <a:xfrm>
            <a:off x="7788381" y="75143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ACEED0-DBA0-03D3-3985-F315327EF3AD}"/>
              </a:ext>
            </a:extLst>
          </p:cNvPr>
          <p:cNvSpPr/>
          <p:nvPr/>
        </p:nvSpPr>
        <p:spPr>
          <a:xfrm>
            <a:off x="7788381" y="1361168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EB659F9-81C3-FAE6-FFEA-B253F56758B1}"/>
              </a:ext>
            </a:extLst>
          </p:cNvPr>
          <p:cNvSpPr/>
          <p:nvPr/>
        </p:nvSpPr>
        <p:spPr>
          <a:xfrm>
            <a:off x="8932384" y="1975590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B8F1363-4A0D-E920-2092-E3F7E68F562E}"/>
              </a:ext>
            </a:extLst>
          </p:cNvPr>
          <p:cNvSpPr/>
          <p:nvPr/>
        </p:nvSpPr>
        <p:spPr>
          <a:xfrm>
            <a:off x="8932384" y="2585325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EBF58CE-E53E-57B3-03BA-2FD7677F11C0}"/>
              </a:ext>
            </a:extLst>
          </p:cNvPr>
          <p:cNvSpPr/>
          <p:nvPr/>
        </p:nvSpPr>
        <p:spPr>
          <a:xfrm>
            <a:off x="8938646" y="319899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759517E-9EE6-2607-E5BC-279F7082C603}"/>
              </a:ext>
            </a:extLst>
          </p:cNvPr>
          <p:cNvSpPr/>
          <p:nvPr/>
        </p:nvSpPr>
        <p:spPr>
          <a:xfrm>
            <a:off x="8912344" y="378085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6553964-F077-6B6D-9A47-F58FCC619431}"/>
              </a:ext>
            </a:extLst>
          </p:cNvPr>
          <p:cNvCxnSpPr>
            <a:cxnSpLocks/>
            <a:stCxn id="52" idx="6"/>
            <a:endCxn id="56" idx="2"/>
          </p:cNvCxnSpPr>
          <p:nvPr/>
        </p:nvCxnSpPr>
        <p:spPr>
          <a:xfrm>
            <a:off x="8205177" y="1573625"/>
            <a:ext cx="727207" cy="12241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099D516-2652-6867-FCF1-D0C6DC44CE8C}"/>
              </a:ext>
            </a:extLst>
          </p:cNvPr>
          <p:cNvCxnSpPr>
            <a:cxnSpLocks/>
            <a:stCxn id="43" idx="6"/>
            <a:endCxn id="56" idx="2"/>
          </p:cNvCxnSpPr>
          <p:nvPr/>
        </p:nvCxnSpPr>
        <p:spPr>
          <a:xfrm flipV="1">
            <a:off x="8234322" y="2797782"/>
            <a:ext cx="698062" cy="11900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D7D8EA8B-7783-BCEC-8F63-4882E6BB601F}"/>
              </a:ext>
            </a:extLst>
          </p:cNvPr>
          <p:cNvSpPr/>
          <p:nvPr/>
        </p:nvSpPr>
        <p:spPr>
          <a:xfrm>
            <a:off x="7848836" y="5641694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1287554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1287554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1" r="-184337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1" r="-104000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1" r="-2632" b="-20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100000" r="-184337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100000" r="-104000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100000" r="-2632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082" r="-184337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082" r="-104000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082" r="-2632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2000" r="-93976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2000" r="-2632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104082" r="-93976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104082" r="-2632" b="-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670191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670191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2000" r="-93976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2000" r="-4000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104082" r="-93976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104082" r="-4000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/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477EBA4F-6405-B593-C168-88E4C02B2E34}"/>
              </a:ext>
            </a:extLst>
          </p:cNvPr>
          <p:cNvSpPr txBox="1"/>
          <p:nvPr/>
        </p:nvSpPr>
        <p:spPr>
          <a:xfrm>
            <a:off x="5132108" y="2626089"/>
            <a:ext cx="4316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442107-7A29-474F-27C5-D1D918BACDC3}"/>
              </a:ext>
            </a:extLst>
          </p:cNvPr>
          <p:cNvSpPr txBox="1"/>
          <p:nvPr/>
        </p:nvSpPr>
        <p:spPr>
          <a:xfrm>
            <a:off x="1713987" y="1864199"/>
            <a:ext cx="149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9DA264-EFC0-C045-6592-BA60D22B87FE}"/>
              </a:ext>
            </a:extLst>
          </p:cNvPr>
          <p:cNvSpPr txBox="1"/>
          <p:nvPr/>
        </p:nvSpPr>
        <p:spPr>
          <a:xfrm>
            <a:off x="3959134" y="1875194"/>
            <a:ext cx="128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0F18D0-9035-9BF4-B212-81C6CC0E0B26}"/>
              </a:ext>
            </a:extLst>
          </p:cNvPr>
          <p:cNvSpPr txBox="1"/>
          <p:nvPr/>
        </p:nvSpPr>
        <p:spPr>
          <a:xfrm>
            <a:off x="5582115" y="1848481"/>
            <a:ext cx="15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/>
              <p:nvPr/>
            </p:nvSpPr>
            <p:spPr>
              <a:xfrm>
                <a:off x="7814950" y="75064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950" y="750643"/>
                <a:ext cx="259557" cy="369332"/>
              </a:xfrm>
              <a:prstGeom prst="rect">
                <a:avLst/>
              </a:prstGeom>
              <a:blipFill>
                <a:blip r:embed="rId7"/>
                <a:stretch>
                  <a:fillRect r="-37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/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blipFill>
                <a:blip r:embed="rId8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/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blipFill>
                <a:blip r:embed="rId9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/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blipFill>
                <a:blip r:embed="rId10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/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blipFill>
                <a:blip r:embed="rId11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/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blipFill>
                <a:blip r:embed="rId12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/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blipFill>
                <a:blip r:embed="rId13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/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blipFill>
                <a:blip r:embed="rId14"/>
                <a:stretch>
                  <a:fillRect r="-40476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/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blipFill>
                <a:blip r:embed="rId15"/>
                <a:stretch>
                  <a:fillRect r="-4186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/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blipFill>
                <a:blip r:embed="rId16"/>
                <a:stretch>
                  <a:fillRect r="-3953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/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blipFill>
                <a:blip r:embed="rId17"/>
                <a:stretch>
                  <a:fillRect r="-3809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/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blipFill>
                <a:blip r:embed="rId18"/>
                <a:stretch>
                  <a:fillRect r="-4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/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blipFill>
                <a:blip r:embed="rId19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68488C-A7FE-CD07-948D-D2612C8D44E7}"/>
                  </a:ext>
                </a:extLst>
              </p:cNvPr>
              <p:cNvSpPr txBox="1"/>
              <p:nvPr/>
            </p:nvSpPr>
            <p:spPr>
              <a:xfrm>
                <a:off x="2411076" y="3997616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68488C-A7FE-CD07-948D-D2612C8D4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076" y="3997616"/>
                <a:ext cx="3746500" cy="369332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D0D3C62-3ECF-274C-A9AA-0D95B2A161DC}"/>
              </a:ext>
            </a:extLst>
          </p:cNvPr>
          <p:cNvSpPr txBox="1"/>
          <p:nvPr/>
        </p:nvSpPr>
        <p:spPr>
          <a:xfrm>
            <a:off x="1670024" y="3690145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forward Pass of convolutional layer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E0D73D-843A-9394-FEE6-37C7599BB975}"/>
                  </a:ext>
                </a:extLst>
              </p:cNvPr>
              <p:cNvSpPr txBox="1"/>
              <p:nvPr/>
            </p:nvSpPr>
            <p:spPr>
              <a:xfrm>
                <a:off x="8390426" y="1705224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E0D73D-843A-9394-FEE6-37C7599BB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426" y="1705224"/>
                <a:ext cx="4316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A3E38-81B1-F9E6-F9DE-3C8342F499EC}"/>
                  </a:ext>
                </a:extLst>
              </p:cNvPr>
              <p:cNvSpPr txBox="1"/>
              <p:nvPr/>
            </p:nvSpPr>
            <p:spPr>
              <a:xfrm>
                <a:off x="8201532" y="2353463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A3E38-81B1-F9E6-F9DE-3C8342F49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532" y="2353463"/>
                <a:ext cx="43164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1B3979-4E45-7747-2CC7-82576691D1E0}"/>
                  </a:ext>
                </a:extLst>
              </p:cNvPr>
              <p:cNvSpPr txBox="1"/>
              <p:nvPr/>
            </p:nvSpPr>
            <p:spPr>
              <a:xfrm>
                <a:off x="8218708" y="2802071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1B3979-4E45-7747-2CC7-82576691D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708" y="2802071"/>
                <a:ext cx="431649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D12463-D637-37E1-104A-19A8930B5B35}"/>
                  </a:ext>
                </a:extLst>
              </p:cNvPr>
              <p:cNvSpPr txBox="1"/>
              <p:nvPr/>
            </p:nvSpPr>
            <p:spPr>
              <a:xfrm>
                <a:off x="8377547" y="3604855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D12463-D637-37E1-104A-19A8930B5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547" y="3604855"/>
                <a:ext cx="43164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B02F60F-5856-AACF-FAB1-B959E7A3BD8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01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2620846" y="353911"/>
            <a:ext cx="447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Convolutional Neural Network </a:t>
            </a:r>
          </a:p>
          <a:p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732B6D-B9CF-89B1-7E35-C007F27C0405}"/>
              </a:ext>
            </a:extLst>
          </p:cNvPr>
          <p:cNvSpPr/>
          <p:nvPr/>
        </p:nvSpPr>
        <p:spPr>
          <a:xfrm>
            <a:off x="7837566" y="1970126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E8DE59-4EE4-305F-355E-13F52AA35A46}"/>
              </a:ext>
            </a:extLst>
          </p:cNvPr>
          <p:cNvSpPr/>
          <p:nvPr/>
        </p:nvSpPr>
        <p:spPr>
          <a:xfrm>
            <a:off x="7837566" y="2579862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6F9125-53A5-EF5B-E2FE-763124C3E55D}"/>
              </a:ext>
            </a:extLst>
          </p:cNvPr>
          <p:cNvSpPr/>
          <p:nvPr/>
        </p:nvSpPr>
        <p:spPr>
          <a:xfrm>
            <a:off x="7843827" y="3193534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39A4320-049D-91AD-4565-92FFFDA132AD}"/>
              </a:ext>
            </a:extLst>
          </p:cNvPr>
          <p:cNvSpPr/>
          <p:nvPr/>
        </p:nvSpPr>
        <p:spPr>
          <a:xfrm>
            <a:off x="7817526" y="3775391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977347-87A5-FFF5-439C-A18A6A7B9763}"/>
              </a:ext>
            </a:extLst>
          </p:cNvPr>
          <p:cNvSpPr/>
          <p:nvPr/>
        </p:nvSpPr>
        <p:spPr>
          <a:xfrm>
            <a:off x="7817526" y="4385127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6356E1-60C4-4CDC-6F6F-19202829813E}"/>
              </a:ext>
            </a:extLst>
          </p:cNvPr>
          <p:cNvSpPr/>
          <p:nvPr/>
        </p:nvSpPr>
        <p:spPr>
          <a:xfrm>
            <a:off x="7823788" y="4998799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340201B-7CC2-7F9F-4401-36F67E9FF359}"/>
              </a:ext>
            </a:extLst>
          </p:cNvPr>
          <p:cNvSpPr/>
          <p:nvPr/>
        </p:nvSpPr>
        <p:spPr>
          <a:xfrm>
            <a:off x="7788381" y="75143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ACEED0-DBA0-03D3-3985-F315327EF3AD}"/>
              </a:ext>
            </a:extLst>
          </p:cNvPr>
          <p:cNvSpPr/>
          <p:nvPr/>
        </p:nvSpPr>
        <p:spPr>
          <a:xfrm>
            <a:off x="7788381" y="136116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EB659F9-81C3-FAE6-FFEA-B253F56758B1}"/>
              </a:ext>
            </a:extLst>
          </p:cNvPr>
          <p:cNvSpPr/>
          <p:nvPr/>
        </p:nvSpPr>
        <p:spPr>
          <a:xfrm>
            <a:off x="8932384" y="1975590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B8F1363-4A0D-E920-2092-E3F7E68F562E}"/>
              </a:ext>
            </a:extLst>
          </p:cNvPr>
          <p:cNvSpPr/>
          <p:nvPr/>
        </p:nvSpPr>
        <p:spPr>
          <a:xfrm>
            <a:off x="8932384" y="258532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EBF58CE-E53E-57B3-03BA-2FD7677F11C0}"/>
              </a:ext>
            </a:extLst>
          </p:cNvPr>
          <p:cNvSpPr/>
          <p:nvPr/>
        </p:nvSpPr>
        <p:spPr>
          <a:xfrm>
            <a:off x="8938646" y="3198998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759517E-9EE6-2607-E5BC-279F7082C603}"/>
              </a:ext>
            </a:extLst>
          </p:cNvPr>
          <p:cNvSpPr/>
          <p:nvPr/>
        </p:nvSpPr>
        <p:spPr>
          <a:xfrm>
            <a:off x="8912344" y="378085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0BE7C4-EB0D-4F7C-4303-4E7B466D48ED}"/>
              </a:ext>
            </a:extLst>
          </p:cNvPr>
          <p:cNvCxnSpPr>
            <a:cxnSpLocks/>
            <a:stCxn id="45" idx="6"/>
            <a:endCxn id="57" idx="2"/>
          </p:cNvCxnSpPr>
          <p:nvPr/>
        </p:nvCxnSpPr>
        <p:spPr>
          <a:xfrm flipV="1">
            <a:off x="8240584" y="3411455"/>
            <a:ext cx="698062" cy="17998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9E3E14D-448D-C2A9-0F1B-B9CA99FFB2C2}"/>
              </a:ext>
            </a:extLst>
          </p:cNvPr>
          <p:cNvCxnSpPr>
            <a:cxnSpLocks/>
            <a:stCxn id="44" idx="6"/>
            <a:endCxn id="57" idx="2"/>
          </p:cNvCxnSpPr>
          <p:nvPr/>
        </p:nvCxnSpPr>
        <p:spPr>
          <a:xfrm flipV="1">
            <a:off x="8234322" y="3411455"/>
            <a:ext cx="704324" cy="1186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AB20488-BD76-8099-5E4A-9AFD89A7ADE8}"/>
              </a:ext>
            </a:extLst>
          </p:cNvPr>
          <p:cNvCxnSpPr>
            <a:cxnSpLocks/>
            <a:stCxn id="34" idx="6"/>
            <a:endCxn id="57" idx="2"/>
          </p:cNvCxnSpPr>
          <p:nvPr/>
        </p:nvCxnSpPr>
        <p:spPr>
          <a:xfrm>
            <a:off x="8260624" y="3405991"/>
            <a:ext cx="678022" cy="5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0D0031-78C9-5BD7-471E-8E922E025C89}"/>
              </a:ext>
            </a:extLst>
          </p:cNvPr>
          <p:cNvCxnSpPr>
            <a:cxnSpLocks/>
            <a:stCxn id="33" idx="6"/>
            <a:endCxn id="57" idx="2"/>
          </p:cNvCxnSpPr>
          <p:nvPr/>
        </p:nvCxnSpPr>
        <p:spPr>
          <a:xfrm>
            <a:off x="8254362" y="2792319"/>
            <a:ext cx="684284" cy="619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D7D8EA8B-7783-BCEC-8F63-4882E6BB601F}"/>
              </a:ext>
            </a:extLst>
          </p:cNvPr>
          <p:cNvSpPr/>
          <p:nvPr/>
        </p:nvSpPr>
        <p:spPr>
          <a:xfrm>
            <a:off x="7848836" y="5641694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9947780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9947780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1" r="-184337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1" r="-104000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1" r="-2632" b="-20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100000" r="-184337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100000" r="-104000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100000" r="-2632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082" r="-184337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082" r="-104000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082" r="-2632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2000" r="-93976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2000" r="-2632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104082" r="-93976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104082" r="-2632" b="-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8675059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8675059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2000" r="-93976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2000" r="-4000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104082" r="-93976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104082" r="-4000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/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477EBA4F-6405-B593-C168-88E4C02B2E34}"/>
              </a:ext>
            </a:extLst>
          </p:cNvPr>
          <p:cNvSpPr txBox="1"/>
          <p:nvPr/>
        </p:nvSpPr>
        <p:spPr>
          <a:xfrm>
            <a:off x="5132108" y="2626089"/>
            <a:ext cx="4316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442107-7A29-474F-27C5-D1D918BACDC3}"/>
              </a:ext>
            </a:extLst>
          </p:cNvPr>
          <p:cNvSpPr txBox="1"/>
          <p:nvPr/>
        </p:nvSpPr>
        <p:spPr>
          <a:xfrm>
            <a:off x="1713987" y="1864199"/>
            <a:ext cx="149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9DA264-EFC0-C045-6592-BA60D22B87FE}"/>
              </a:ext>
            </a:extLst>
          </p:cNvPr>
          <p:cNvSpPr txBox="1"/>
          <p:nvPr/>
        </p:nvSpPr>
        <p:spPr>
          <a:xfrm>
            <a:off x="3959134" y="1875194"/>
            <a:ext cx="128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0F18D0-9035-9BF4-B212-81C6CC0E0B26}"/>
              </a:ext>
            </a:extLst>
          </p:cNvPr>
          <p:cNvSpPr txBox="1"/>
          <p:nvPr/>
        </p:nvSpPr>
        <p:spPr>
          <a:xfrm>
            <a:off x="5582115" y="1848481"/>
            <a:ext cx="15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/>
              <p:nvPr/>
            </p:nvSpPr>
            <p:spPr>
              <a:xfrm>
                <a:off x="7814950" y="75064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950" y="750643"/>
                <a:ext cx="259557" cy="369332"/>
              </a:xfrm>
              <a:prstGeom prst="rect">
                <a:avLst/>
              </a:prstGeom>
              <a:blipFill>
                <a:blip r:embed="rId7"/>
                <a:stretch>
                  <a:fillRect r="-37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/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blipFill>
                <a:blip r:embed="rId8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/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blipFill>
                <a:blip r:embed="rId9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/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blipFill>
                <a:blip r:embed="rId10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/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blipFill>
                <a:blip r:embed="rId11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/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blipFill>
                <a:blip r:embed="rId12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/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blipFill>
                <a:blip r:embed="rId13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/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blipFill>
                <a:blip r:embed="rId14"/>
                <a:stretch>
                  <a:fillRect r="-40476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/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blipFill>
                <a:blip r:embed="rId15"/>
                <a:stretch>
                  <a:fillRect r="-4186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/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blipFill>
                <a:blip r:embed="rId16"/>
                <a:stretch>
                  <a:fillRect r="-3953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/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blipFill>
                <a:blip r:embed="rId17"/>
                <a:stretch>
                  <a:fillRect r="-3809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/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blipFill>
                <a:blip r:embed="rId18"/>
                <a:stretch>
                  <a:fillRect r="-4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/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blipFill>
                <a:blip r:embed="rId19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4B472-E2F8-2D4F-98FB-7045E32279A9}"/>
                  </a:ext>
                </a:extLst>
              </p:cNvPr>
              <p:cNvSpPr txBox="1"/>
              <p:nvPr/>
            </p:nvSpPr>
            <p:spPr>
              <a:xfrm>
                <a:off x="2411076" y="3997616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4B472-E2F8-2D4F-98FB-7045E3227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076" y="3997616"/>
                <a:ext cx="3746500" cy="369332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68DCC61-DAEC-9775-0483-7BC17735EA68}"/>
              </a:ext>
            </a:extLst>
          </p:cNvPr>
          <p:cNvSpPr txBox="1"/>
          <p:nvPr/>
        </p:nvSpPr>
        <p:spPr>
          <a:xfrm>
            <a:off x="1670024" y="3690145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forward Pass of convolutional layer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2F5FCC-983C-BD76-A887-226F0551D5ED}"/>
                  </a:ext>
                </a:extLst>
              </p:cNvPr>
              <p:cNvSpPr txBox="1"/>
              <p:nvPr/>
            </p:nvSpPr>
            <p:spPr>
              <a:xfrm>
                <a:off x="8377548" y="2690457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2F5FCC-983C-BD76-A887-226F0551D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548" y="2690457"/>
                <a:ext cx="4316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71605A-9475-2AC5-5D93-E1ABBE0172D7}"/>
                  </a:ext>
                </a:extLst>
              </p:cNvPr>
              <p:cNvSpPr txBox="1"/>
              <p:nvPr/>
            </p:nvSpPr>
            <p:spPr>
              <a:xfrm>
                <a:off x="8375395" y="3312940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71605A-9475-2AC5-5D93-E1ABBE017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395" y="3312940"/>
                <a:ext cx="43164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D61F66-93C9-6BC0-1AD4-0455718FE27C}"/>
                  </a:ext>
                </a:extLst>
              </p:cNvPr>
              <p:cNvSpPr txBox="1"/>
              <p:nvPr/>
            </p:nvSpPr>
            <p:spPr>
              <a:xfrm>
                <a:off x="8218708" y="3729351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D61F66-93C9-6BC0-1AD4-0455718FE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708" y="3729351"/>
                <a:ext cx="431649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09C98-2B26-0EFE-A7E1-3EEAAE60D740}"/>
                  </a:ext>
                </a:extLst>
              </p:cNvPr>
              <p:cNvSpPr txBox="1"/>
              <p:nvPr/>
            </p:nvSpPr>
            <p:spPr>
              <a:xfrm>
                <a:off x="8422625" y="4480620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09C98-2B26-0EFE-A7E1-3EEAAE60D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25" y="4480620"/>
                <a:ext cx="43164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46A9A2F-552A-7409-87D5-D68B6009A55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07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2620846" y="353911"/>
            <a:ext cx="447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Convolutional Neural Network </a:t>
            </a:r>
          </a:p>
          <a:p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732B6D-B9CF-89B1-7E35-C007F27C0405}"/>
              </a:ext>
            </a:extLst>
          </p:cNvPr>
          <p:cNvSpPr/>
          <p:nvPr/>
        </p:nvSpPr>
        <p:spPr>
          <a:xfrm>
            <a:off x="7837566" y="1970126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E8DE59-4EE4-305F-355E-13F52AA35A46}"/>
              </a:ext>
            </a:extLst>
          </p:cNvPr>
          <p:cNvSpPr/>
          <p:nvPr/>
        </p:nvSpPr>
        <p:spPr>
          <a:xfrm>
            <a:off x="7837566" y="257986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6F9125-53A5-EF5B-E2FE-763124C3E55D}"/>
              </a:ext>
            </a:extLst>
          </p:cNvPr>
          <p:cNvSpPr/>
          <p:nvPr/>
        </p:nvSpPr>
        <p:spPr>
          <a:xfrm>
            <a:off x="7843827" y="3193534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39A4320-049D-91AD-4565-92FFFDA132AD}"/>
              </a:ext>
            </a:extLst>
          </p:cNvPr>
          <p:cNvSpPr/>
          <p:nvPr/>
        </p:nvSpPr>
        <p:spPr>
          <a:xfrm>
            <a:off x="7817526" y="3775391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977347-87A5-FFF5-439C-A18A6A7B9763}"/>
              </a:ext>
            </a:extLst>
          </p:cNvPr>
          <p:cNvSpPr/>
          <p:nvPr/>
        </p:nvSpPr>
        <p:spPr>
          <a:xfrm>
            <a:off x="7817526" y="4385127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6356E1-60C4-4CDC-6F6F-19202829813E}"/>
              </a:ext>
            </a:extLst>
          </p:cNvPr>
          <p:cNvSpPr/>
          <p:nvPr/>
        </p:nvSpPr>
        <p:spPr>
          <a:xfrm>
            <a:off x="7823788" y="4998799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340201B-7CC2-7F9F-4401-36F67E9FF359}"/>
              </a:ext>
            </a:extLst>
          </p:cNvPr>
          <p:cNvSpPr/>
          <p:nvPr/>
        </p:nvSpPr>
        <p:spPr>
          <a:xfrm>
            <a:off x="7788381" y="75143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ACEED0-DBA0-03D3-3985-F315327EF3AD}"/>
              </a:ext>
            </a:extLst>
          </p:cNvPr>
          <p:cNvSpPr/>
          <p:nvPr/>
        </p:nvSpPr>
        <p:spPr>
          <a:xfrm>
            <a:off x="7788381" y="136116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EB659F9-81C3-FAE6-FFEA-B253F56758B1}"/>
              </a:ext>
            </a:extLst>
          </p:cNvPr>
          <p:cNvSpPr/>
          <p:nvPr/>
        </p:nvSpPr>
        <p:spPr>
          <a:xfrm>
            <a:off x="8932384" y="1975590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B8F1363-4A0D-E920-2092-E3F7E68F562E}"/>
              </a:ext>
            </a:extLst>
          </p:cNvPr>
          <p:cNvSpPr/>
          <p:nvPr/>
        </p:nvSpPr>
        <p:spPr>
          <a:xfrm>
            <a:off x="8932384" y="258532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EBF58CE-E53E-57B3-03BA-2FD7677F11C0}"/>
              </a:ext>
            </a:extLst>
          </p:cNvPr>
          <p:cNvSpPr/>
          <p:nvPr/>
        </p:nvSpPr>
        <p:spPr>
          <a:xfrm>
            <a:off x="8938646" y="319899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759517E-9EE6-2607-E5BC-279F7082C603}"/>
              </a:ext>
            </a:extLst>
          </p:cNvPr>
          <p:cNvSpPr/>
          <p:nvPr/>
        </p:nvSpPr>
        <p:spPr>
          <a:xfrm>
            <a:off x="8912344" y="3780855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10CE26-30FC-C623-A6B4-5EDA0B89F92F}"/>
              </a:ext>
            </a:extLst>
          </p:cNvPr>
          <p:cNvCxnSpPr>
            <a:cxnSpLocks/>
            <a:stCxn id="45" idx="6"/>
            <a:endCxn id="61" idx="2"/>
          </p:cNvCxnSpPr>
          <p:nvPr/>
        </p:nvCxnSpPr>
        <p:spPr>
          <a:xfrm flipV="1">
            <a:off x="8240584" y="3993312"/>
            <a:ext cx="671760" cy="1217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965F426-5D50-E310-5402-01324927652C}"/>
              </a:ext>
            </a:extLst>
          </p:cNvPr>
          <p:cNvCxnSpPr>
            <a:cxnSpLocks/>
            <a:stCxn id="43" idx="6"/>
            <a:endCxn id="61" idx="2"/>
          </p:cNvCxnSpPr>
          <p:nvPr/>
        </p:nvCxnSpPr>
        <p:spPr>
          <a:xfrm>
            <a:off x="8234322" y="3987848"/>
            <a:ext cx="678022" cy="5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B7ED1C1-B9BF-F837-08C0-D4F7571BB8F8}"/>
              </a:ext>
            </a:extLst>
          </p:cNvPr>
          <p:cNvCxnSpPr>
            <a:cxnSpLocks/>
            <a:stCxn id="34" idx="6"/>
            <a:endCxn id="61" idx="2"/>
          </p:cNvCxnSpPr>
          <p:nvPr/>
        </p:nvCxnSpPr>
        <p:spPr>
          <a:xfrm>
            <a:off x="8260624" y="3405991"/>
            <a:ext cx="651721" cy="587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6C6CF21-84AB-F0E1-EF03-954D03B2D232}"/>
              </a:ext>
            </a:extLst>
          </p:cNvPr>
          <p:cNvCxnSpPr>
            <a:cxnSpLocks/>
            <a:stCxn id="151" idx="6"/>
            <a:endCxn id="61" idx="2"/>
          </p:cNvCxnSpPr>
          <p:nvPr/>
        </p:nvCxnSpPr>
        <p:spPr>
          <a:xfrm flipV="1">
            <a:off x="8265632" y="3993312"/>
            <a:ext cx="646712" cy="18608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D7D8EA8B-7783-BCEC-8F63-4882E6BB601F}"/>
              </a:ext>
            </a:extLst>
          </p:cNvPr>
          <p:cNvSpPr/>
          <p:nvPr/>
        </p:nvSpPr>
        <p:spPr>
          <a:xfrm>
            <a:off x="7848836" y="5641694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8671586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8671586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1" r="-184337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1" r="-104000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1" r="-2632" b="-20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100000" r="-184337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100000" r="-104000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100000" r="-2632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082" r="-184337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082" r="-104000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082" r="-2632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2000" r="-93976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2000" r="-2632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104082" r="-93976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104082" r="-2632" b="-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50218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50218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2000" r="-93976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2000" r="-4000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104082" r="-93976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104082" r="-4000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/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477EBA4F-6405-B593-C168-88E4C02B2E34}"/>
              </a:ext>
            </a:extLst>
          </p:cNvPr>
          <p:cNvSpPr txBox="1"/>
          <p:nvPr/>
        </p:nvSpPr>
        <p:spPr>
          <a:xfrm>
            <a:off x="5132108" y="2626089"/>
            <a:ext cx="4316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442107-7A29-474F-27C5-D1D918BACDC3}"/>
              </a:ext>
            </a:extLst>
          </p:cNvPr>
          <p:cNvSpPr txBox="1"/>
          <p:nvPr/>
        </p:nvSpPr>
        <p:spPr>
          <a:xfrm>
            <a:off x="1713987" y="1864199"/>
            <a:ext cx="149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9DA264-EFC0-C045-6592-BA60D22B87FE}"/>
              </a:ext>
            </a:extLst>
          </p:cNvPr>
          <p:cNvSpPr txBox="1"/>
          <p:nvPr/>
        </p:nvSpPr>
        <p:spPr>
          <a:xfrm>
            <a:off x="3959134" y="1875194"/>
            <a:ext cx="128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0F18D0-9035-9BF4-B212-81C6CC0E0B26}"/>
              </a:ext>
            </a:extLst>
          </p:cNvPr>
          <p:cNvSpPr txBox="1"/>
          <p:nvPr/>
        </p:nvSpPr>
        <p:spPr>
          <a:xfrm>
            <a:off x="5582115" y="1848481"/>
            <a:ext cx="15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/>
              <p:nvPr/>
            </p:nvSpPr>
            <p:spPr>
              <a:xfrm>
                <a:off x="7814950" y="75064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950" y="750643"/>
                <a:ext cx="259557" cy="369332"/>
              </a:xfrm>
              <a:prstGeom prst="rect">
                <a:avLst/>
              </a:prstGeom>
              <a:blipFill>
                <a:blip r:embed="rId7"/>
                <a:stretch>
                  <a:fillRect r="-37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/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blipFill>
                <a:blip r:embed="rId8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/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blipFill>
                <a:blip r:embed="rId9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/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blipFill>
                <a:blip r:embed="rId10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/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blipFill>
                <a:blip r:embed="rId11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/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blipFill>
                <a:blip r:embed="rId12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/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blipFill>
                <a:blip r:embed="rId13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/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blipFill>
                <a:blip r:embed="rId14"/>
                <a:stretch>
                  <a:fillRect r="-40476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/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blipFill>
                <a:blip r:embed="rId15"/>
                <a:stretch>
                  <a:fillRect r="-4186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/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blipFill>
                <a:blip r:embed="rId16"/>
                <a:stretch>
                  <a:fillRect r="-3953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/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blipFill>
                <a:blip r:embed="rId17"/>
                <a:stretch>
                  <a:fillRect r="-3809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/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blipFill>
                <a:blip r:embed="rId18"/>
                <a:stretch>
                  <a:fillRect r="-4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/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blipFill>
                <a:blip r:embed="rId19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3192A6-75A1-857A-37A3-950807F298D4}"/>
                  </a:ext>
                </a:extLst>
              </p:cNvPr>
              <p:cNvSpPr txBox="1"/>
              <p:nvPr/>
            </p:nvSpPr>
            <p:spPr>
              <a:xfrm>
                <a:off x="2411076" y="3991266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3192A6-75A1-857A-37A3-950807F29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076" y="3991266"/>
                <a:ext cx="3746500" cy="369332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95B8CCB-6A68-3FD1-7FBE-A0E2D1BADF62}"/>
              </a:ext>
            </a:extLst>
          </p:cNvPr>
          <p:cNvSpPr txBox="1"/>
          <p:nvPr/>
        </p:nvSpPr>
        <p:spPr>
          <a:xfrm>
            <a:off x="1670024" y="3690145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forward Pass of convolutional layer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7B213E-2615-EE15-F61A-9A2AA28327B3}"/>
                  </a:ext>
                </a:extLst>
              </p:cNvPr>
              <p:cNvSpPr txBox="1"/>
              <p:nvPr/>
            </p:nvSpPr>
            <p:spPr>
              <a:xfrm>
                <a:off x="8377548" y="3270005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7B213E-2615-EE15-F61A-9A2AA2832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548" y="3270005"/>
                <a:ext cx="4316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A3EC84-D4EB-FEAB-6EF9-BE04287DA7A5}"/>
                  </a:ext>
                </a:extLst>
              </p:cNvPr>
              <p:cNvSpPr txBox="1"/>
              <p:nvPr/>
            </p:nvSpPr>
            <p:spPr>
              <a:xfrm>
                <a:off x="8201532" y="3647794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A3EC84-D4EB-FEAB-6EF9-BE04287DA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532" y="3647794"/>
                <a:ext cx="43164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FB37EA-04A4-5C20-FDC7-5865DB0E54FE}"/>
                  </a:ext>
                </a:extLst>
              </p:cNvPr>
              <p:cNvSpPr txBox="1"/>
              <p:nvPr/>
            </p:nvSpPr>
            <p:spPr>
              <a:xfrm>
                <a:off x="8218708" y="4302454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FB37EA-04A4-5C20-FDC7-5865DB0E5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708" y="4302454"/>
                <a:ext cx="431649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0032BC-CF7D-360F-D058-4D997E74557A}"/>
                  </a:ext>
                </a:extLst>
              </p:cNvPr>
              <p:cNvSpPr txBox="1"/>
              <p:nvPr/>
            </p:nvSpPr>
            <p:spPr>
              <a:xfrm>
                <a:off x="8480576" y="4989334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0032BC-CF7D-360F-D058-4D997E745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576" y="4989334"/>
                <a:ext cx="43164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DE33E1-E900-B454-990F-796E1D34FFF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46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06F1-BD9A-10B5-E741-9094B1C1F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3751A30-BF36-E581-4EF0-CFAF9940666D}"/>
              </a:ext>
            </a:extLst>
          </p:cNvPr>
          <p:cNvSpPr txBox="1"/>
          <p:nvPr/>
        </p:nvSpPr>
        <p:spPr>
          <a:xfrm>
            <a:off x="4186671" y="441112"/>
            <a:ext cx="364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Disclaimer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F0674-DAF1-4DC8-23C3-3CA8F58CEDA3}"/>
              </a:ext>
            </a:extLst>
          </p:cNvPr>
          <p:cNvSpPr txBox="1"/>
          <p:nvPr/>
        </p:nvSpPr>
        <p:spPr>
          <a:xfrm>
            <a:off x="655300" y="1467139"/>
            <a:ext cx="1088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deck reflects my personal opinion and does not necessarily reflect the position or viewpoint of Freddie Mac.  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31C060-12E5-8FC2-B5FF-B08212A5C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7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3131767-563D-7934-1F90-E0E8F76CC653}"/>
              </a:ext>
            </a:extLst>
          </p:cNvPr>
          <p:cNvGrpSpPr>
            <a:grpSpLocks noChangeAspect="1"/>
          </p:cNvGrpSpPr>
          <p:nvPr/>
        </p:nvGrpSpPr>
        <p:grpSpPr>
          <a:xfrm>
            <a:off x="1344846" y="774074"/>
            <a:ext cx="1596617" cy="5508997"/>
            <a:chOff x="902938" y="15172"/>
            <a:chExt cx="2383639" cy="822455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4446FD6-879B-F655-ACFC-BADD1740194C}"/>
                </a:ext>
              </a:extLst>
            </p:cNvPr>
            <p:cNvSpPr/>
            <p:nvPr/>
          </p:nvSpPr>
          <p:spPr>
            <a:xfrm>
              <a:off x="977752" y="1868914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00A6188-B6FC-083A-25DC-629A0D3DDF8B}"/>
                </a:ext>
              </a:extLst>
            </p:cNvPr>
            <p:cNvSpPr/>
            <p:nvPr/>
          </p:nvSpPr>
          <p:spPr>
            <a:xfrm>
              <a:off x="977752" y="2796376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FB7EE6F-C274-E0B7-F76D-6A4A4506A44E}"/>
                </a:ext>
              </a:extLst>
            </p:cNvPr>
            <p:cNvSpPr/>
            <p:nvPr/>
          </p:nvSpPr>
          <p:spPr>
            <a:xfrm>
              <a:off x="987277" y="3729826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1EE3DC5-44AB-5256-54DB-71AEA15B22DD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1611736" y="2192080"/>
              <a:ext cx="1020191" cy="9274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134E746-8A65-6D37-CBD2-67EE5397089D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>
              <a:off x="1611736" y="3119542"/>
              <a:ext cx="9559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A80AF2F2-4A95-A13E-F927-F176E781DC46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 flipV="1">
              <a:off x="1621261" y="3119542"/>
              <a:ext cx="1010666" cy="9334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B7AEEB-47DC-164E-5A03-E05F7873758E}"/>
                </a:ext>
              </a:extLst>
            </p:cNvPr>
            <p:cNvSpPr/>
            <p:nvPr/>
          </p:nvSpPr>
          <p:spPr>
            <a:xfrm>
              <a:off x="947270" y="4614883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CFCA42-D16C-8AB6-692C-D38377B1E557}"/>
                </a:ext>
              </a:extLst>
            </p:cNvPr>
            <p:cNvSpPr/>
            <p:nvPr/>
          </p:nvSpPr>
          <p:spPr>
            <a:xfrm>
              <a:off x="947270" y="5542345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4FB2A86-D92C-D89C-DB24-66B3C98E9700}"/>
                </a:ext>
              </a:extLst>
            </p:cNvPr>
            <p:cNvSpPr/>
            <p:nvPr/>
          </p:nvSpPr>
          <p:spPr>
            <a:xfrm>
              <a:off x="956795" y="6475795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75ECAE9-D069-B39A-65C0-F17D8BBB8FC1}"/>
                </a:ext>
              </a:extLst>
            </p:cNvPr>
            <p:cNvSpPr/>
            <p:nvPr/>
          </p:nvSpPr>
          <p:spPr>
            <a:xfrm>
              <a:off x="902938" y="15172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ED833B-F85C-563E-AC2C-910111C466F2}"/>
                </a:ext>
              </a:extLst>
            </p:cNvPr>
            <p:cNvSpPr/>
            <p:nvPr/>
          </p:nvSpPr>
          <p:spPr>
            <a:xfrm>
              <a:off x="902938" y="942634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CD74EC0-4A01-4B44-E1E2-24F3A651103C}"/>
                </a:ext>
              </a:extLst>
            </p:cNvPr>
            <p:cNvSpPr/>
            <p:nvPr/>
          </p:nvSpPr>
          <p:spPr>
            <a:xfrm>
              <a:off x="2643068" y="1877225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D10B5B7-37E6-95F6-D639-0289A3D613C9}"/>
                </a:ext>
              </a:extLst>
            </p:cNvPr>
            <p:cNvSpPr/>
            <p:nvPr/>
          </p:nvSpPr>
          <p:spPr>
            <a:xfrm>
              <a:off x="2643068" y="2804687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1EF39C9-3867-CEE6-A556-5821BACE5F0E}"/>
                </a:ext>
              </a:extLst>
            </p:cNvPr>
            <p:cNvSpPr/>
            <p:nvPr/>
          </p:nvSpPr>
          <p:spPr>
            <a:xfrm>
              <a:off x="2652593" y="3738137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E2035E4-25FF-7740-8EE5-DCF53C2F4563}"/>
                </a:ext>
              </a:extLst>
            </p:cNvPr>
            <p:cNvSpPr/>
            <p:nvPr/>
          </p:nvSpPr>
          <p:spPr>
            <a:xfrm>
              <a:off x="2612586" y="4623194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634E7E3-B263-BD68-64FA-32CA5961C3FB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>
              <a:off x="1536922" y="338338"/>
              <a:ext cx="1117765" cy="18855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42264D9-F7A0-1B8E-DB06-1535E1BC170C}"/>
                </a:ext>
              </a:extLst>
            </p:cNvPr>
            <p:cNvCxnSpPr>
              <a:cxnSpLocks/>
              <a:stCxn id="41" idx="6"/>
              <a:endCxn id="24" idx="2"/>
            </p:cNvCxnSpPr>
            <p:nvPr/>
          </p:nvCxnSpPr>
          <p:spPr>
            <a:xfrm flipV="1">
              <a:off x="1621261" y="2200391"/>
              <a:ext cx="1021807" cy="18526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C3B0C94-EDA9-59D1-A37D-D71C98310F6F}"/>
                </a:ext>
              </a:extLst>
            </p:cNvPr>
            <p:cNvCxnSpPr>
              <a:cxnSpLocks/>
              <a:stCxn id="5" idx="6"/>
              <a:endCxn id="24" idx="2"/>
            </p:cNvCxnSpPr>
            <p:nvPr/>
          </p:nvCxnSpPr>
          <p:spPr>
            <a:xfrm flipV="1">
              <a:off x="1581254" y="2200391"/>
              <a:ext cx="1061814" cy="27376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3E134C-29C6-96C0-37B4-A3A3596E263A}"/>
                </a:ext>
              </a:extLst>
            </p:cNvPr>
            <p:cNvCxnSpPr>
              <a:cxnSpLocks/>
              <a:stCxn id="6" idx="6"/>
              <a:endCxn id="24" idx="2"/>
            </p:cNvCxnSpPr>
            <p:nvPr/>
          </p:nvCxnSpPr>
          <p:spPr>
            <a:xfrm flipV="1">
              <a:off x="1581254" y="2200391"/>
              <a:ext cx="1061814" cy="36651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184D4-2CC2-3A7F-2CBC-7D94AA49FE19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1599039" y="2200391"/>
              <a:ext cx="1044029" cy="45210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ED1938C-0588-BCBB-A62D-17EE00CAE302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1536922" y="1265800"/>
              <a:ext cx="1106146" cy="9345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F1FF05D7-887A-6138-535A-ED3C82AD0A39}"/>
                </a:ext>
              </a:extLst>
            </p:cNvPr>
            <p:cNvCxnSpPr>
              <a:cxnSpLocks/>
              <a:stCxn id="39" idx="6"/>
              <a:endCxn id="24" idx="2"/>
            </p:cNvCxnSpPr>
            <p:nvPr/>
          </p:nvCxnSpPr>
          <p:spPr>
            <a:xfrm>
              <a:off x="1611736" y="2192080"/>
              <a:ext cx="1031332" cy="83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4AD0BCA-E1DC-AABD-C57B-C9432E7AEEE1}"/>
                </a:ext>
              </a:extLst>
            </p:cNvPr>
            <p:cNvCxnSpPr>
              <a:cxnSpLocks/>
              <a:stCxn id="18" idx="6"/>
              <a:endCxn id="25" idx="2"/>
            </p:cNvCxnSpPr>
            <p:nvPr/>
          </p:nvCxnSpPr>
          <p:spPr>
            <a:xfrm>
              <a:off x="1536922" y="338338"/>
              <a:ext cx="1106146" cy="27895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6EC9873-B9DE-09BD-BB17-B9334CBF8D70}"/>
                </a:ext>
              </a:extLst>
            </p:cNvPr>
            <p:cNvCxnSpPr>
              <a:cxnSpLocks/>
              <a:stCxn id="19" idx="6"/>
              <a:endCxn id="25" idx="2"/>
            </p:cNvCxnSpPr>
            <p:nvPr/>
          </p:nvCxnSpPr>
          <p:spPr>
            <a:xfrm>
              <a:off x="1536922" y="1265800"/>
              <a:ext cx="1106146" cy="18620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D4D822D-40BA-04E5-C01B-A5B12E862A29}"/>
                </a:ext>
              </a:extLst>
            </p:cNvPr>
            <p:cNvCxnSpPr>
              <a:cxnSpLocks/>
              <a:stCxn id="5" idx="6"/>
              <a:endCxn id="25" idx="2"/>
            </p:cNvCxnSpPr>
            <p:nvPr/>
          </p:nvCxnSpPr>
          <p:spPr>
            <a:xfrm flipV="1">
              <a:off x="1581254" y="3127853"/>
              <a:ext cx="1061814" cy="18101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0F0B973-BD0C-827D-8127-EDEA7BC25916}"/>
                </a:ext>
              </a:extLst>
            </p:cNvPr>
            <p:cNvCxnSpPr>
              <a:cxnSpLocks/>
              <a:stCxn id="6" idx="6"/>
              <a:endCxn id="25" idx="2"/>
            </p:cNvCxnSpPr>
            <p:nvPr/>
          </p:nvCxnSpPr>
          <p:spPr>
            <a:xfrm flipV="1">
              <a:off x="1581254" y="3127853"/>
              <a:ext cx="1061814" cy="27376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02CE500-F1E4-E3AC-D861-C2AB537F2EA9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1624709" y="4061303"/>
              <a:ext cx="1027884" cy="26601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E6538CF-1056-4D3A-0923-5393049AF888}"/>
                </a:ext>
              </a:extLst>
            </p:cNvPr>
            <p:cNvCxnSpPr>
              <a:cxnSpLocks/>
              <a:stCxn id="6" idx="6"/>
              <a:endCxn id="26" idx="2"/>
            </p:cNvCxnSpPr>
            <p:nvPr/>
          </p:nvCxnSpPr>
          <p:spPr>
            <a:xfrm flipV="1">
              <a:off x="1581254" y="4061303"/>
              <a:ext cx="1071339" cy="1804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629A1CA-262A-F001-5D75-96BF599C5507}"/>
                </a:ext>
              </a:extLst>
            </p:cNvPr>
            <p:cNvCxnSpPr>
              <a:cxnSpLocks/>
              <a:stCxn id="5" idx="6"/>
              <a:endCxn id="26" idx="2"/>
            </p:cNvCxnSpPr>
            <p:nvPr/>
          </p:nvCxnSpPr>
          <p:spPr>
            <a:xfrm flipV="1">
              <a:off x="1581254" y="4061303"/>
              <a:ext cx="1071339" cy="8767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FFE1008-D244-6B41-CEC7-3085CE74A66F}"/>
                </a:ext>
              </a:extLst>
            </p:cNvPr>
            <p:cNvCxnSpPr>
              <a:cxnSpLocks/>
              <a:stCxn id="41" idx="6"/>
              <a:endCxn id="26" idx="2"/>
            </p:cNvCxnSpPr>
            <p:nvPr/>
          </p:nvCxnSpPr>
          <p:spPr>
            <a:xfrm>
              <a:off x="1621261" y="4052992"/>
              <a:ext cx="1031332" cy="8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FAF8472-98B5-AEA9-D8B4-640E720FFA79}"/>
                </a:ext>
              </a:extLst>
            </p:cNvPr>
            <p:cNvCxnSpPr>
              <a:cxnSpLocks/>
              <a:stCxn id="40" idx="6"/>
              <a:endCxn id="26" idx="2"/>
            </p:cNvCxnSpPr>
            <p:nvPr/>
          </p:nvCxnSpPr>
          <p:spPr>
            <a:xfrm>
              <a:off x="1611736" y="3119542"/>
              <a:ext cx="1040857" cy="9417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97A24D8-DC19-0071-0964-27CB76970313}"/>
                </a:ext>
              </a:extLst>
            </p:cNvPr>
            <p:cNvCxnSpPr>
              <a:cxnSpLocks/>
              <a:stCxn id="39" idx="6"/>
              <a:endCxn id="26" idx="2"/>
            </p:cNvCxnSpPr>
            <p:nvPr/>
          </p:nvCxnSpPr>
          <p:spPr>
            <a:xfrm>
              <a:off x="1611736" y="2192080"/>
              <a:ext cx="1040857" cy="18692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A74F327-11EC-F4CC-CD3F-4F9336071145}"/>
                </a:ext>
              </a:extLst>
            </p:cNvPr>
            <p:cNvCxnSpPr>
              <a:cxnSpLocks/>
              <a:stCxn id="19" idx="6"/>
              <a:endCxn id="26" idx="2"/>
            </p:cNvCxnSpPr>
            <p:nvPr/>
          </p:nvCxnSpPr>
          <p:spPr>
            <a:xfrm>
              <a:off x="1536922" y="1265800"/>
              <a:ext cx="1115671" cy="27955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AA9FC452-198F-2C18-FCFE-5DD0D1E7D9A1}"/>
                </a:ext>
              </a:extLst>
            </p:cNvPr>
            <p:cNvCxnSpPr>
              <a:cxnSpLocks/>
              <a:stCxn id="18" idx="6"/>
              <a:endCxn id="26" idx="2"/>
            </p:cNvCxnSpPr>
            <p:nvPr/>
          </p:nvCxnSpPr>
          <p:spPr>
            <a:xfrm>
              <a:off x="1536922" y="338338"/>
              <a:ext cx="1115671" cy="37229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C3D59E4-B2A3-A0A9-5334-7D5DAE2E40DD}"/>
                </a:ext>
              </a:extLst>
            </p:cNvPr>
            <p:cNvCxnSpPr>
              <a:cxnSpLocks/>
              <a:stCxn id="6" idx="6"/>
              <a:endCxn id="30" idx="2"/>
            </p:cNvCxnSpPr>
            <p:nvPr/>
          </p:nvCxnSpPr>
          <p:spPr>
            <a:xfrm flipV="1">
              <a:off x="1581254" y="4946360"/>
              <a:ext cx="1031332" cy="9191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D5269ED-3FA7-8735-F8C5-346D2AC40281}"/>
                </a:ext>
              </a:extLst>
            </p:cNvPr>
            <p:cNvCxnSpPr>
              <a:cxnSpLocks/>
              <a:stCxn id="5" idx="6"/>
              <a:endCxn id="30" idx="2"/>
            </p:cNvCxnSpPr>
            <p:nvPr/>
          </p:nvCxnSpPr>
          <p:spPr>
            <a:xfrm>
              <a:off x="1581254" y="4938049"/>
              <a:ext cx="1031332" cy="8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E3140B7-C2BC-BE02-2CDC-FEBD55C3020E}"/>
                </a:ext>
              </a:extLst>
            </p:cNvPr>
            <p:cNvCxnSpPr>
              <a:cxnSpLocks/>
              <a:stCxn id="41" idx="6"/>
              <a:endCxn id="30" idx="2"/>
            </p:cNvCxnSpPr>
            <p:nvPr/>
          </p:nvCxnSpPr>
          <p:spPr>
            <a:xfrm>
              <a:off x="1621261" y="4052992"/>
              <a:ext cx="991325" cy="89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986F216-11DF-039D-E1F0-1A996989E2D7}"/>
                </a:ext>
              </a:extLst>
            </p:cNvPr>
            <p:cNvCxnSpPr>
              <a:cxnSpLocks/>
              <a:stCxn id="40" idx="6"/>
              <a:endCxn id="30" idx="2"/>
            </p:cNvCxnSpPr>
            <p:nvPr/>
          </p:nvCxnSpPr>
          <p:spPr>
            <a:xfrm>
              <a:off x="1611736" y="3119542"/>
              <a:ext cx="1000850" cy="18268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8F18C77-FC74-E7CC-4FA1-0748A1433273}"/>
                </a:ext>
              </a:extLst>
            </p:cNvPr>
            <p:cNvCxnSpPr>
              <a:cxnSpLocks/>
              <a:stCxn id="39" idx="6"/>
              <a:endCxn id="30" idx="2"/>
            </p:cNvCxnSpPr>
            <p:nvPr/>
          </p:nvCxnSpPr>
          <p:spPr>
            <a:xfrm>
              <a:off x="1611736" y="2192080"/>
              <a:ext cx="1000850" cy="27542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ACC6A3F0-FC91-C81E-C4A1-8F8E65FFC12A}"/>
                </a:ext>
              </a:extLst>
            </p:cNvPr>
            <p:cNvCxnSpPr>
              <a:cxnSpLocks/>
              <a:stCxn id="19" idx="6"/>
              <a:endCxn id="30" idx="2"/>
            </p:cNvCxnSpPr>
            <p:nvPr/>
          </p:nvCxnSpPr>
          <p:spPr>
            <a:xfrm>
              <a:off x="1536922" y="1265800"/>
              <a:ext cx="1075664" cy="36805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29071BEA-03B8-7329-ECD0-7EC37B99203C}"/>
                </a:ext>
              </a:extLst>
            </p:cNvPr>
            <p:cNvCxnSpPr>
              <a:cxnSpLocks/>
              <a:stCxn id="18" idx="6"/>
              <a:endCxn id="30" idx="2"/>
            </p:cNvCxnSpPr>
            <p:nvPr/>
          </p:nvCxnSpPr>
          <p:spPr>
            <a:xfrm>
              <a:off x="1536922" y="338338"/>
              <a:ext cx="1075664" cy="46080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D837EA99-D514-F5EF-E5DB-25403993D70E}"/>
                </a:ext>
              </a:extLst>
            </p:cNvPr>
            <p:cNvCxnSpPr>
              <a:cxnSpLocks/>
              <a:stCxn id="7" idx="6"/>
              <a:endCxn id="30" idx="2"/>
            </p:cNvCxnSpPr>
            <p:nvPr/>
          </p:nvCxnSpPr>
          <p:spPr>
            <a:xfrm flipV="1">
              <a:off x="1590779" y="4946360"/>
              <a:ext cx="1021807" cy="18526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A29282F-F08F-FC96-3B88-A7C68AB66500}"/>
                </a:ext>
              </a:extLst>
            </p:cNvPr>
            <p:cNvCxnSpPr>
              <a:cxnSpLocks/>
              <a:stCxn id="40" idx="6"/>
              <a:endCxn id="24" idx="2"/>
            </p:cNvCxnSpPr>
            <p:nvPr/>
          </p:nvCxnSpPr>
          <p:spPr>
            <a:xfrm flipV="1">
              <a:off x="1611736" y="2200391"/>
              <a:ext cx="1031332" cy="9191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B32B9E8-C08C-C179-5355-C3193B71C1E4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1632402" y="3127853"/>
              <a:ext cx="1010666" cy="35846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E65F186-F2E8-53A7-F19C-DF53663329AC}"/>
                </a:ext>
              </a:extLst>
            </p:cNvPr>
            <p:cNvSpPr/>
            <p:nvPr/>
          </p:nvSpPr>
          <p:spPr>
            <a:xfrm>
              <a:off x="931395" y="7593395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865910E-0B71-40E9-02C4-B31265943271}"/>
                </a:ext>
              </a:extLst>
            </p:cNvPr>
            <p:cNvCxnSpPr>
              <a:cxnSpLocks/>
              <a:stCxn id="117" idx="6"/>
              <a:endCxn id="24" idx="2"/>
            </p:cNvCxnSpPr>
            <p:nvPr/>
          </p:nvCxnSpPr>
          <p:spPr>
            <a:xfrm flipV="1">
              <a:off x="1565379" y="2200391"/>
              <a:ext cx="1077689" cy="5716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9698526-9419-9E1E-1B59-9A4ED7742C09}"/>
                </a:ext>
              </a:extLst>
            </p:cNvPr>
            <p:cNvCxnSpPr>
              <a:cxnSpLocks/>
              <a:stCxn id="117" idx="6"/>
              <a:endCxn id="25" idx="2"/>
            </p:cNvCxnSpPr>
            <p:nvPr/>
          </p:nvCxnSpPr>
          <p:spPr>
            <a:xfrm flipV="1">
              <a:off x="1565379" y="3127853"/>
              <a:ext cx="1077689" cy="47887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D074797-A87F-5AA7-CD31-94B216114447}"/>
                </a:ext>
              </a:extLst>
            </p:cNvPr>
            <p:cNvCxnSpPr>
              <a:cxnSpLocks/>
              <a:stCxn id="117" idx="6"/>
              <a:endCxn id="26" idx="2"/>
            </p:cNvCxnSpPr>
            <p:nvPr/>
          </p:nvCxnSpPr>
          <p:spPr>
            <a:xfrm flipV="1">
              <a:off x="1565379" y="4061303"/>
              <a:ext cx="1087214" cy="38552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402E009-A02E-D64D-FB9D-3333D0CC7659}"/>
                </a:ext>
              </a:extLst>
            </p:cNvPr>
            <p:cNvCxnSpPr>
              <a:cxnSpLocks/>
              <a:stCxn id="117" idx="6"/>
              <a:endCxn id="30" idx="2"/>
            </p:cNvCxnSpPr>
            <p:nvPr/>
          </p:nvCxnSpPr>
          <p:spPr>
            <a:xfrm flipV="1">
              <a:off x="1565379" y="4946360"/>
              <a:ext cx="1047207" cy="29702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2408146" y="362741"/>
            <a:ext cx="772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Comparison of Neural Networks vs Convolutional Neural Networks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0436FCA-E4D2-8363-2A8D-65E1A78233D2}"/>
                  </a:ext>
                </a:extLst>
              </p:cNvPr>
              <p:cNvSpPr txBox="1"/>
              <p:nvPr/>
            </p:nvSpPr>
            <p:spPr>
              <a:xfrm>
                <a:off x="3500218" y="1470790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0436FCA-E4D2-8363-2A8D-65E1A7823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218" y="1470790"/>
                <a:ext cx="234791" cy="461665"/>
              </a:xfrm>
              <a:prstGeom prst="rect">
                <a:avLst/>
              </a:prstGeom>
              <a:blipFill>
                <a:blip r:embed="rId3"/>
                <a:stretch>
                  <a:fillRect r="-89744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6694BD5-0F83-4A8B-0030-D5E8744F7265}"/>
                  </a:ext>
                </a:extLst>
              </p:cNvPr>
              <p:cNvSpPr txBox="1"/>
              <p:nvPr/>
            </p:nvSpPr>
            <p:spPr>
              <a:xfrm>
                <a:off x="3511503" y="1857724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6694BD5-0F83-4A8B-0030-D5E8744F7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503" y="1857724"/>
                <a:ext cx="234791" cy="461665"/>
              </a:xfrm>
              <a:prstGeom prst="rect">
                <a:avLst/>
              </a:prstGeom>
              <a:blipFill>
                <a:blip r:embed="rId4"/>
                <a:stretch>
                  <a:fillRect r="-92308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4817855-D157-5621-4D0E-A2E015CF59E0}"/>
                  </a:ext>
                </a:extLst>
              </p:cNvPr>
              <p:cNvSpPr txBox="1"/>
              <p:nvPr/>
            </p:nvSpPr>
            <p:spPr>
              <a:xfrm>
                <a:off x="3997962" y="987157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4817855-D157-5621-4D0E-A2E015CF5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962" y="987157"/>
                <a:ext cx="234791" cy="461665"/>
              </a:xfrm>
              <a:prstGeom prst="rect">
                <a:avLst/>
              </a:prstGeom>
              <a:blipFill>
                <a:blip r:embed="rId5"/>
                <a:stretch>
                  <a:fillRect l="-7895" r="-9210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0250E50-93B1-60E3-295C-1BC3EDC85AEB}"/>
                  </a:ext>
                </a:extLst>
              </p:cNvPr>
              <p:cNvSpPr txBox="1"/>
              <p:nvPr/>
            </p:nvSpPr>
            <p:spPr>
              <a:xfrm>
                <a:off x="4669041" y="987162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0250E50-93B1-60E3-295C-1BC3EDC85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041" y="987162"/>
                <a:ext cx="234791" cy="461665"/>
              </a:xfrm>
              <a:prstGeom prst="rect">
                <a:avLst/>
              </a:prstGeom>
              <a:blipFill>
                <a:blip r:embed="rId6"/>
                <a:stretch>
                  <a:fillRect l="-7895" r="-9473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DDB23C4-1414-53AA-904F-2E384FF03515}"/>
                  </a:ext>
                </a:extLst>
              </p:cNvPr>
              <p:cNvSpPr txBox="1"/>
              <p:nvPr/>
            </p:nvSpPr>
            <p:spPr>
              <a:xfrm>
                <a:off x="5347932" y="994779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DDB23C4-1414-53AA-904F-2E384FF03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932" y="994779"/>
                <a:ext cx="234791" cy="461665"/>
              </a:xfrm>
              <a:prstGeom prst="rect">
                <a:avLst/>
              </a:prstGeom>
              <a:blipFill>
                <a:blip r:embed="rId7"/>
                <a:stretch>
                  <a:fillRect l="-7692" r="-8974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4FEF5A0-5289-A715-DE0F-94A149665B7E}"/>
                  </a:ext>
                </a:extLst>
              </p:cNvPr>
              <p:cNvSpPr txBox="1"/>
              <p:nvPr/>
            </p:nvSpPr>
            <p:spPr>
              <a:xfrm>
                <a:off x="1419789" y="2025627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4FEF5A0-5289-A715-DE0F-94A149665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789" y="2025627"/>
                <a:ext cx="259557" cy="369332"/>
              </a:xfrm>
              <a:prstGeom prst="rect">
                <a:avLst/>
              </a:prstGeom>
              <a:blipFill>
                <a:blip r:embed="rId8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B54B7C0-3CA1-5BBA-E15B-C4DF239EACF1}"/>
                  </a:ext>
                </a:extLst>
              </p:cNvPr>
              <p:cNvSpPr txBox="1"/>
              <p:nvPr/>
            </p:nvSpPr>
            <p:spPr>
              <a:xfrm>
                <a:off x="1423599" y="2659357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B54B7C0-3CA1-5BBA-E15B-C4DF239EA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599" y="2659357"/>
                <a:ext cx="259557" cy="369332"/>
              </a:xfrm>
              <a:prstGeom prst="rect">
                <a:avLst/>
              </a:prstGeom>
              <a:blipFill>
                <a:blip r:embed="rId9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4D12A4-1B6D-695F-D102-7E73B4C150D6}"/>
                  </a:ext>
                </a:extLst>
              </p:cNvPr>
              <p:cNvSpPr txBox="1"/>
              <p:nvPr/>
            </p:nvSpPr>
            <p:spPr>
              <a:xfrm>
                <a:off x="1427407" y="389529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4D12A4-1B6D-695F-D102-7E73B4C15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407" y="3895296"/>
                <a:ext cx="259557" cy="369332"/>
              </a:xfrm>
              <a:prstGeom prst="rect">
                <a:avLst/>
              </a:prstGeom>
              <a:blipFill>
                <a:blip r:embed="rId10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57AF17-06E9-E53B-011F-CFDCE9DEA2E4}"/>
                  </a:ext>
                </a:extLst>
              </p:cNvPr>
              <p:cNvSpPr txBox="1"/>
              <p:nvPr/>
            </p:nvSpPr>
            <p:spPr>
              <a:xfrm>
                <a:off x="1405817" y="451632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57AF17-06E9-E53B-011F-CFDCE9DEA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817" y="4516326"/>
                <a:ext cx="259557" cy="369332"/>
              </a:xfrm>
              <a:prstGeom prst="rect">
                <a:avLst/>
              </a:prstGeom>
              <a:blipFill>
                <a:blip r:embed="rId11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F03E84-9E42-6CB5-82B8-F76796870238}"/>
                  </a:ext>
                </a:extLst>
              </p:cNvPr>
              <p:cNvSpPr txBox="1"/>
              <p:nvPr/>
            </p:nvSpPr>
            <p:spPr>
              <a:xfrm>
                <a:off x="1423597" y="512846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F03E84-9E42-6CB5-82B8-F76796870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597" y="5128466"/>
                <a:ext cx="259557" cy="369332"/>
              </a:xfrm>
              <a:prstGeom prst="rect">
                <a:avLst/>
              </a:prstGeom>
              <a:blipFill>
                <a:blip r:embed="rId12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C230FB-B55C-28A8-41EA-E2016E3C44FF}"/>
                  </a:ext>
                </a:extLst>
              </p:cNvPr>
              <p:cNvSpPr txBox="1"/>
              <p:nvPr/>
            </p:nvSpPr>
            <p:spPr>
              <a:xfrm>
                <a:off x="1370375" y="75608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C230FB-B55C-28A8-41EA-E2016E3C4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375" y="756085"/>
                <a:ext cx="259557" cy="369332"/>
              </a:xfrm>
              <a:prstGeom prst="rect">
                <a:avLst/>
              </a:prstGeom>
              <a:blipFill>
                <a:blip r:embed="rId13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F5DC2B-1225-8B6E-90C6-A75A7605F20B}"/>
                  </a:ext>
                </a:extLst>
              </p:cNvPr>
              <p:cNvSpPr txBox="1"/>
              <p:nvPr/>
            </p:nvSpPr>
            <p:spPr>
              <a:xfrm>
                <a:off x="1348785" y="140251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F5DC2B-1225-8B6E-90C6-A75A7605F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785" y="1402515"/>
                <a:ext cx="259557" cy="369332"/>
              </a:xfrm>
              <a:prstGeom prst="rect">
                <a:avLst/>
              </a:prstGeom>
              <a:blipFill>
                <a:blip r:embed="rId14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C201B7-39D1-8DAD-8880-7E2E45B051C4}"/>
                  </a:ext>
                </a:extLst>
              </p:cNvPr>
              <p:cNvSpPr txBox="1"/>
              <p:nvPr/>
            </p:nvSpPr>
            <p:spPr>
              <a:xfrm>
                <a:off x="2539005" y="199583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C201B7-39D1-8DAD-8880-7E2E45B05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005" y="1995838"/>
                <a:ext cx="259557" cy="369332"/>
              </a:xfrm>
              <a:prstGeom prst="rect">
                <a:avLst/>
              </a:prstGeom>
              <a:blipFill>
                <a:blip r:embed="rId15"/>
                <a:stretch>
                  <a:fillRect r="-40476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66C633-222F-8031-424F-493B87C00ABC}"/>
                  </a:ext>
                </a:extLst>
              </p:cNvPr>
              <p:cNvSpPr txBox="1"/>
              <p:nvPr/>
            </p:nvSpPr>
            <p:spPr>
              <a:xfrm>
                <a:off x="2517415" y="262956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66C633-222F-8031-424F-493B87C00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415" y="2629568"/>
                <a:ext cx="259557" cy="369332"/>
              </a:xfrm>
              <a:prstGeom prst="rect">
                <a:avLst/>
              </a:prstGeom>
              <a:blipFill>
                <a:blip r:embed="rId16"/>
                <a:stretch>
                  <a:fillRect r="-3953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94E3B86-0E10-28F5-1261-C28D21619718}"/>
                  </a:ext>
                </a:extLst>
              </p:cNvPr>
              <p:cNvSpPr txBox="1"/>
              <p:nvPr/>
            </p:nvSpPr>
            <p:spPr>
              <a:xfrm>
                <a:off x="2535195" y="325440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94E3B86-0E10-28F5-1261-C28D21619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195" y="3254408"/>
                <a:ext cx="259557" cy="369332"/>
              </a:xfrm>
              <a:prstGeom prst="rect">
                <a:avLst/>
              </a:prstGeom>
              <a:blipFill>
                <a:blip r:embed="rId17"/>
                <a:stretch>
                  <a:fillRect r="-4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39FA2F-8A17-4524-B7F3-22EB4A37B911}"/>
                  </a:ext>
                </a:extLst>
              </p:cNvPr>
              <p:cNvSpPr txBox="1"/>
              <p:nvPr/>
            </p:nvSpPr>
            <p:spPr>
              <a:xfrm>
                <a:off x="2521223" y="3840107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39FA2F-8A17-4524-B7F3-22EB4A37B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223" y="3840107"/>
                <a:ext cx="259557" cy="369332"/>
              </a:xfrm>
              <a:prstGeom prst="rect">
                <a:avLst/>
              </a:prstGeom>
              <a:blipFill>
                <a:blip r:embed="rId18"/>
                <a:stretch>
                  <a:fillRect r="-38095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3D1F34-D0DE-845C-E19E-1F095C48FD0B}"/>
                  </a:ext>
                </a:extLst>
              </p:cNvPr>
              <p:cNvSpPr txBox="1"/>
              <p:nvPr/>
            </p:nvSpPr>
            <p:spPr>
              <a:xfrm>
                <a:off x="1436298" y="32968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3D1F34-D0DE-845C-E19E-1F095C48F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298" y="3296824"/>
                <a:ext cx="259557" cy="369332"/>
              </a:xfrm>
              <a:prstGeom prst="rect">
                <a:avLst/>
              </a:prstGeom>
              <a:blipFill>
                <a:blip r:embed="rId19"/>
                <a:stretch>
                  <a:fillRect r="-4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D7AA99DB-C8F3-5376-91B7-88C60EEAF62C}"/>
                  </a:ext>
                </a:extLst>
              </p:cNvPr>
              <p:cNvSpPr txBox="1"/>
              <p:nvPr/>
            </p:nvSpPr>
            <p:spPr>
              <a:xfrm>
                <a:off x="3514734" y="2194695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D7AA99DB-C8F3-5376-91B7-88C60EEAF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34" y="2194695"/>
                <a:ext cx="234791" cy="461665"/>
              </a:xfrm>
              <a:prstGeom prst="rect">
                <a:avLst/>
              </a:prstGeom>
              <a:blipFill>
                <a:blip r:embed="rId20"/>
                <a:stretch>
                  <a:fillRect r="-9736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3971AB0B-2B48-9BB0-C36C-98D76F5309AA}"/>
                  </a:ext>
                </a:extLst>
              </p:cNvPr>
              <p:cNvSpPr txBox="1"/>
              <p:nvPr/>
            </p:nvSpPr>
            <p:spPr>
              <a:xfrm>
                <a:off x="3526019" y="2556230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3971AB0B-2B48-9BB0-C36C-98D76F530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019" y="2556230"/>
                <a:ext cx="234791" cy="461665"/>
              </a:xfrm>
              <a:prstGeom prst="rect">
                <a:avLst/>
              </a:prstGeom>
              <a:blipFill>
                <a:blip r:embed="rId21"/>
                <a:stretch>
                  <a:fillRect r="-9230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38B88FC-275E-8BEA-A482-643494334ABD}"/>
                  </a:ext>
                </a:extLst>
              </p:cNvPr>
              <p:cNvSpPr txBox="1"/>
              <p:nvPr/>
            </p:nvSpPr>
            <p:spPr>
              <a:xfrm>
                <a:off x="3514735" y="2926752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38B88FC-275E-8BEA-A482-643494334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35" y="2926752"/>
                <a:ext cx="234791" cy="461665"/>
              </a:xfrm>
              <a:prstGeom prst="rect">
                <a:avLst/>
              </a:prstGeom>
              <a:blipFill>
                <a:blip r:embed="rId22"/>
                <a:stretch>
                  <a:fillRect r="-9736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63CADF1-E13D-57C4-C16C-4C9202C6CC07}"/>
                  </a:ext>
                </a:extLst>
              </p:cNvPr>
              <p:cNvSpPr txBox="1"/>
              <p:nvPr/>
            </p:nvSpPr>
            <p:spPr>
              <a:xfrm>
                <a:off x="3534184" y="3288286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63CADF1-E13D-57C4-C16C-4C9202C6C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184" y="3288286"/>
                <a:ext cx="234791" cy="461665"/>
              </a:xfrm>
              <a:prstGeom prst="rect">
                <a:avLst/>
              </a:prstGeom>
              <a:blipFill>
                <a:blip r:embed="rId23"/>
                <a:stretch>
                  <a:fillRect r="-9736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10EF2288-B2DC-8CAF-1E12-FD1E6D5C290B}"/>
                  </a:ext>
                </a:extLst>
              </p:cNvPr>
              <p:cNvSpPr txBox="1"/>
              <p:nvPr/>
            </p:nvSpPr>
            <p:spPr>
              <a:xfrm>
                <a:off x="3529251" y="3720507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10EF2288-B2DC-8CAF-1E12-FD1E6D5C2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251" y="3720507"/>
                <a:ext cx="234791" cy="461665"/>
              </a:xfrm>
              <a:prstGeom prst="rect">
                <a:avLst/>
              </a:prstGeom>
              <a:blipFill>
                <a:blip r:embed="rId24"/>
                <a:stretch>
                  <a:fillRect r="-9736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21B702AC-CB76-1214-C317-2E3332BA61CB}"/>
                  </a:ext>
                </a:extLst>
              </p:cNvPr>
              <p:cNvSpPr txBox="1"/>
              <p:nvPr/>
            </p:nvSpPr>
            <p:spPr>
              <a:xfrm>
                <a:off x="3540536" y="4075692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21B702AC-CB76-1214-C317-2E3332BA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536" y="4075692"/>
                <a:ext cx="234791" cy="461665"/>
              </a:xfrm>
              <a:prstGeom prst="rect">
                <a:avLst/>
              </a:prstGeom>
              <a:blipFill>
                <a:blip r:embed="rId25"/>
                <a:stretch>
                  <a:fillRect r="-97368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F7DCDDB6-3870-DAAA-08C2-479268018F22}"/>
                  </a:ext>
                </a:extLst>
              </p:cNvPr>
              <p:cNvSpPr txBox="1"/>
              <p:nvPr/>
            </p:nvSpPr>
            <p:spPr>
              <a:xfrm>
                <a:off x="5892215" y="1009296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F7DCDDB6-3870-DAAA-08C2-479268018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215" y="1009296"/>
                <a:ext cx="234791" cy="461665"/>
              </a:xfrm>
              <a:prstGeom prst="rect">
                <a:avLst/>
              </a:prstGeom>
              <a:blipFill>
                <a:blip r:embed="rId26"/>
                <a:stretch>
                  <a:fillRect l="-7895" r="-89474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BAAE2F-79F0-A19F-206D-CBA0DE8A189C}"/>
                  </a:ext>
                </a:extLst>
              </p:cNvPr>
              <p:cNvSpPr txBox="1"/>
              <p:nvPr/>
            </p:nvSpPr>
            <p:spPr>
              <a:xfrm>
                <a:off x="6966124" y="1037959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BAAE2F-79F0-A19F-206D-CBA0DE8A1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124" y="1037959"/>
                <a:ext cx="234791" cy="461665"/>
              </a:xfrm>
              <a:prstGeom prst="rect">
                <a:avLst/>
              </a:prstGeom>
              <a:blipFill>
                <a:blip r:embed="rId27"/>
                <a:stretch>
                  <a:fillRect l="-7895" r="-9210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E3FD14-17D1-5C5B-EC65-2FA1445EA257}"/>
                  </a:ext>
                </a:extLst>
              </p:cNvPr>
              <p:cNvSpPr txBox="1"/>
              <p:nvPr/>
            </p:nvSpPr>
            <p:spPr>
              <a:xfrm>
                <a:off x="7593661" y="1037964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E3FD14-17D1-5C5B-EC65-2FA1445EA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661" y="1037964"/>
                <a:ext cx="234791" cy="461665"/>
              </a:xfrm>
              <a:prstGeom prst="rect">
                <a:avLst/>
              </a:prstGeom>
              <a:blipFill>
                <a:blip r:embed="rId28"/>
                <a:stretch>
                  <a:fillRect l="-7895" r="-9473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0CE6A0-B6E4-0597-93DB-0088CFA65B0D}"/>
                  </a:ext>
                </a:extLst>
              </p:cNvPr>
              <p:cNvSpPr txBox="1"/>
              <p:nvPr/>
            </p:nvSpPr>
            <p:spPr>
              <a:xfrm>
                <a:off x="8272552" y="1045581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0CE6A0-B6E4-0597-93DB-0088CFA65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552" y="1045581"/>
                <a:ext cx="234791" cy="461665"/>
              </a:xfrm>
              <a:prstGeom prst="rect">
                <a:avLst/>
              </a:prstGeom>
              <a:blipFill>
                <a:blip r:embed="rId29"/>
                <a:stretch>
                  <a:fillRect l="-7692" r="-89744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C47F9F-A723-1A51-2157-5E0E998F63F0}"/>
                  </a:ext>
                </a:extLst>
              </p:cNvPr>
              <p:cNvSpPr txBox="1"/>
              <p:nvPr/>
            </p:nvSpPr>
            <p:spPr>
              <a:xfrm>
                <a:off x="8816835" y="1060098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C47F9F-A723-1A51-2157-5E0E998F6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835" y="1060098"/>
                <a:ext cx="234791" cy="461665"/>
              </a:xfrm>
              <a:prstGeom prst="rect">
                <a:avLst/>
              </a:prstGeom>
              <a:blipFill>
                <a:blip r:embed="rId30"/>
                <a:stretch>
                  <a:fillRect l="-7692" r="-8461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6" name="Picture 125">
            <a:extLst>
              <a:ext uri="{FF2B5EF4-FFF2-40B4-BE49-F238E27FC236}">
                <a16:creationId xmlns:a16="http://schemas.microsoft.com/office/drawing/2014/main" id="{FFA17A02-728A-3481-BA07-247461DB088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074577" y="1521763"/>
            <a:ext cx="2272391" cy="32850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A0FDB371-A1A0-8EDF-E33B-26153B60B88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13857" y="1521943"/>
            <a:ext cx="2384225" cy="326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1392C41-54CF-79AB-2FBC-2586769EDB84}"/>
                  </a:ext>
                </a:extLst>
              </p:cNvPr>
              <p:cNvSpPr txBox="1"/>
              <p:nvPr/>
            </p:nvSpPr>
            <p:spPr>
              <a:xfrm>
                <a:off x="1394520" y="58850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1392C41-54CF-79AB-2FBC-2586769ED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520" y="5885024"/>
                <a:ext cx="259557" cy="369332"/>
              </a:xfrm>
              <a:prstGeom prst="rect">
                <a:avLst/>
              </a:prstGeom>
              <a:blipFill>
                <a:blip r:embed="rId46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Oval 169">
            <a:extLst>
              <a:ext uri="{FF2B5EF4-FFF2-40B4-BE49-F238E27FC236}">
                <a16:creationId xmlns:a16="http://schemas.microsoft.com/office/drawing/2014/main" id="{002CFF1C-7AD9-567E-4714-E3B84F815570}"/>
              </a:ext>
            </a:extLst>
          </p:cNvPr>
          <p:cNvSpPr/>
          <p:nvPr/>
        </p:nvSpPr>
        <p:spPr>
          <a:xfrm>
            <a:off x="10090565" y="1970126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C88469B2-B714-4A94-24F1-699135E3AF5D}"/>
              </a:ext>
            </a:extLst>
          </p:cNvPr>
          <p:cNvSpPr/>
          <p:nvPr/>
        </p:nvSpPr>
        <p:spPr>
          <a:xfrm>
            <a:off x="10090565" y="257986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602B4D0-E28F-2E2A-372D-1011272D9068}"/>
              </a:ext>
            </a:extLst>
          </p:cNvPr>
          <p:cNvSpPr/>
          <p:nvPr/>
        </p:nvSpPr>
        <p:spPr>
          <a:xfrm>
            <a:off x="10096826" y="3193534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C2E23AD-FABA-586F-8EBF-1A00A2B508D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10507361" y="2182583"/>
            <a:ext cx="670698" cy="6097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3341B499-CA0F-F19F-7282-29D7EEF08A4B}"/>
              </a:ext>
            </a:extLst>
          </p:cNvPr>
          <p:cNvCxnSpPr>
            <a:cxnSpLocks/>
            <a:stCxn id="173" idx="6"/>
          </p:cNvCxnSpPr>
          <p:nvPr/>
        </p:nvCxnSpPr>
        <p:spPr>
          <a:xfrm flipV="1">
            <a:off x="10513623" y="2792319"/>
            <a:ext cx="664436" cy="6136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2229761F-63EC-C090-ACFD-A351BFE5C8D4}"/>
              </a:ext>
            </a:extLst>
          </p:cNvPr>
          <p:cNvSpPr/>
          <p:nvPr/>
        </p:nvSpPr>
        <p:spPr>
          <a:xfrm>
            <a:off x="10070525" y="3775391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CF51A73F-613F-1405-8377-055AFAA44BA9}"/>
              </a:ext>
            </a:extLst>
          </p:cNvPr>
          <p:cNvSpPr/>
          <p:nvPr/>
        </p:nvSpPr>
        <p:spPr>
          <a:xfrm>
            <a:off x="10070525" y="4385127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9916943-D662-491F-BF43-528D6AD31048}"/>
              </a:ext>
            </a:extLst>
          </p:cNvPr>
          <p:cNvSpPr/>
          <p:nvPr/>
        </p:nvSpPr>
        <p:spPr>
          <a:xfrm>
            <a:off x="10076787" y="4998799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8E0F0BE9-F970-2372-EBB0-C2BA6E34C53E}"/>
              </a:ext>
            </a:extLst>
          </p:cNvPr>
          <p:cNvSpPr/>
          <p:nvPr/>
        </p:nvSpPr>
        <p:spPr>
          <a:xfrm>
            <a:off x="10041380" y="75143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6C61B94A-9C6F-A391-5259-219EBA4FF709}"/>
              </a:ext>
            </a:extLst>
          </p:cNvPr>
          <p:cNvSpPr/>
          <p:nvPr/>
        </p:nvSpPr>
        <p:spPr>
          <a:xfrm>
            <a:off x="10041380" y="136116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6778A122-56E5-FB50-8392-043A02FCF227}"/>
              </a:ext>
            </a:extLst>
          </p:cNvPr>
          <p:cNvSpPr/>
          <p:nvPr/>
        </p:nvSpPr>
        <p:spPr>
          <a:xfrm>
            <a:off x="11185383" y="1975590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079A2D90-EE77-B634-C165-CDE3A0D482CE}"/>
              </a:ext>
            </a:extLst>
          </p:cNvPr>
          <p:cNvSpPr/>
          <p:nvPr/>
        </p:nvSpPr>
        <p:spPr>
          <a:xfrm>
            <a:off x="11185383" y="258532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B82D8C5E-71E3-293D-C4C0-A3638D97C4BC}"/>
              </a:ext>
            </a:extLst>
          </p:cNvPr>
          <p:cNvSpPr/>
          <p:nvPr/>
        </p:nvSpPr>
        <p:spPr>
          <a:xfrm>
            <a:off x="11191645" y="319899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D436E7A0-74A5-F5E2-C4AB-2AFE07BB69D7}"/>
              </a:ext>
            </a:extLst>
          </p:cNvPr>
          <p:cNvSpPr/>
          <p:nvPr/>
        </p:nvSpPr>
        <p:spPr>
          <a:xfrm>
            <a:off x="11165343" y="378085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7680581E-43B0-9BA3-C578-7631E4F9ABAF}"/>
              </a:ext>
            </a:extLst>
          </p:cNvPr>
          <p:cNvCxnSpPr>
            <a:cxnSpLocks noChangeAspect="1"/>
            <a:stCxn id="182" idx="6"/>
          </p:cNvCxnSpPr>
          <p:nvPr/>
        </p:nvCxnSpPr>
        <p:spPr>
          <a:xfrm>
            <a:off x="10458176" y="963889"/>
            <a:ext cx="734845" cy="12395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FBC756C-FA75-FC7A-AD25-283AB75E93D9}"/>
              </a:ext>
            </a:extLst>
          </p:cNvPr>
          <p:cNvCxnSpPr>
            <a:cxnSpLocks/>
            <a:stCxn id="173" idx="6"/>
            <a:endCxn id="184" idx="2"/>
          </p:cNvCxnSpPr>
          <p:nvPr/>
        </p:nvCxnSpPr>
        <p:spPr>
          <a:xfrm flipV="1">
            <a:off x="10513623" y="2188047"/>
            <a:ext cx="671760" cy="1217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2704B123-DDFC-90EC-F4C6-262DF07790ED}"/>
              </a:ext>
            </a:extLst>
          </p:cNvPr>
          <p:cNvCxnSpPr>
            <a:cxnSpLocks/>
            <a:stCxn id="183" idx="6"/>
            <a:endCxn id="184" idx="2"/>
          </p:cNvCxnSpPr>
          <p:nvPr/>
        </p:nvCxnSpPr>
        <p:spPr>
          <a:xfrm>
            <a:off x="10458176" y="1573625"/>
            <a:ext cx="727207" cy="6144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31404C7-7E88-178D-49BE-5833E181D42F}"/>
              </a:ext>
            </a:extLst>
          </p:cNvPr>
          <p:cNvCxnSpPr>
            <a:cxnSpLocks/>
            <a:stCxn id="183" idx="6"/>
            <a:endCxn id="185" idx="2"/>
          </p:cNvCxnSpPr>
          <p:nvPr/>
        </p:nvCxnSpPr>
        <p:spPr>
          <a:xfrm>
            <a:off x="10458176" y="1573625"/>
            <a:ext cx="727207" cy="12241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EE9F2BAB-67C3-B80E-0428-118EA525F518}"/>
              </a:ext>
            </a:extLst>
          </p:cNvPr>
          <p:cNvCxnSpPr>
            <a:cxnSpLocks/>
            <a:stCxn id="178" idx="6"/>
            <a:endCxn id="185" idx="2"/>
          </p:cNvCxnSpPr>
          <p:nvPr/>
        </p:nvCxnSpPr>
        <p:spPr>
          <a:xfrm flipV="1">
            <a:off x="10487321" y="2797782"/>
            <a:ext cx="698062" cy="11900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E2AF5F13-1B14-67EE-D026-5E84C8DFD8B9}"/>
              </a:ext>
            </a:extLst>
          </p:cNvPr>
          <p:cNvCxnSpPr>
            <a:cxnSpLocks/>
            <a:endCxn id="187" idx="2"/>
          </p:cNvCxnSpPr>
          <p:nvPr/>
        </p:nvCxnSpPr>
        <p:spPr>
          <a:xfrm flipV="1">
            <a:off x="10527096" y="3411455"/>
            <a:ext cx="664549" cy="17282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B5ECB5B5-677B-11D8-5CBE-797826BCABE5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0487321" y="3411455"/>
            <a:ext cx="704324" cy="1186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BD54ABC2-A2CB-B440-276F-F8938C0E211F}"/>
              </a:ext>
            </a:extLst>
          </p:cNvPr>
          <p:cNvCxnSpPr>
            <a:cxnSpLocks/>
            <a:stCxn id="173" idx="6"/>
            <a:endCxn id="187" idx="2"/>
          </p:cNvCxnSpPr>
          <p:nvPr/>
        </p:nvCxnSpPr>
        <p:spPr>
          <a:xfrm>
            <a:off x="10513623" y="3405991"/>
            <a:ext cx="678022" cy="5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482DF304-9BCA-0D97-5EE9-4B2F2F00A397}"/>
              </a:ext>
            </a:extLst>
          </p:cNvPr>
          <p:cNvCxnSpPr>
            <a:cxnSpLocks/>
            <a:stCxn id="172" idx="6"/>
            <a:endCxn id="187" idx="2"/>
          </p:cNvCxnSpPr>
          <p:nvPr/>
        </p:nvCxnSpPr>
        <p:spPr>
          <a:xfrm>
            <a:off x="10507361" y="2792319"/>
            <a:ext cx="684284" cy="619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403CEF81-B51B-805D-BB16-EC1148A831DE}"/>
              </a:ext>
            </a:extLst>
          </p:cNvPr>
          <p:cNvCxnSpPr>
            <a:cxnSpLocks/>
            <a:stCxn id="181" idx="6"/>
            <a:endCxn id="188" idx="2"/>
          </p:cNvCxnSpPr>
          <p:nvPr/>
        </p:nvCxnSpPr>
        <p:spPr>
          <a:xfrm flipV="1">
            <a:off x="10493583" y="3993312"/>
            <a:ext cx="671760" cy="1217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B017C79F-B394-172F-B058-20C7E01747F1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>
            <a:off x="10487321" y="3987848"/>
            <a:ext cx="678022" cy="5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D28232B0-E499-3739-1213-511D3653724A}"/>
              </a:ext>
            </a:extLst>
          </p:cNvPr>
          <p:cNvCxnSpPr>
            <a:cxnSpLocks/>
            <a:stCxn id="173" idx="6"/>
            <a:endCxn id="188" idx="2"/>
          </p:cNvCxnSpPr>
          <p:nvPr/>
        </p:nvCxnSpPr>
        <p:spPr>
          <a:xfrm>
            <a:off x="10513623" y="3405991"/>
            <a:ext cx="651721" cy="587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D75830E-F4B9-D36A-6E60-260DFC61B75C}"/>
              </a:ext>
            </a:extLst>
          </p:cNvPr>
          <p:cNvCxnSpPr>
            <a:cxnSpLocks/>
            <a:stCxn id="212" idx="6"/>
            <a:endCxn id="188" idx="2"/>
          </p:cNvCxnSpPr>
          <p:nvPr/>
        </p:nvCxnSpPr>
        <p:spPr>
          <a:xfrm flipV="1">
            <a:off x="10518631" y="3993312"/>
            <a:ext cx="646712" cy="18608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9CF8C69E-1D20-DDB3-019D-DCB12D392651}"/>
              </a:ext>
            </a:extLst>
          </p:cNvPr>
          <p:cNvCxnSpPr>
            <a:cxnSpLocks/>
            <a:stCxn id="172" idx="6"/>
            <a:endCxn id="184" idx="2"/>
          </p:cNvCxnSpPr>
          <p:nvPr/>
        </p:nvCxnSpPr>
        <p:spPr>
          <a:xfrm flipV="1">
            <a:off x="10507361" y="2188047"/>
            <a:ext cx="678022" cy="6042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D553BA7C-51C7-88FD-332C-62F44DEF36AB}"/>
              </a:ext>
            </a:extLst>
          </p:cNvPr>
          <p:cNvSpPr/>
          <p:nvPr/>
        </p:nvSpPr>
        <p:spPr>
          <a:xfrm>
            <a:off x="10101835" y="5641694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2F9096B-3A70-3F31-8FF7-51216F0A8AA6}"/>
                  </a:ext>
                </a:extLst>
              </p:cNvPr>
              <p:cNvSpPr txBox="1"/>
              <p:nvPr/>
            </p:nvSpPr>
            <p:spPr>
              <a:xfrm>
                <a:off x="10067949" y="75064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2F9096B-3A70-3F31-8FF7-51216F0A8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949" y="750643"/>
                <a:ext cx="259557" cy="369332"/>
              </a:xfrm>
              <a:prstGeom prst="rect">
                <a:avLst/>
              </a:prstGeom>
              <a:blipFill>
                <a:blip r:embed="rId47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D2EB0B78-23C9-3CF0-F3CD-D8CD1859922C}"/>
                  </a:ext>
                </a:extLst>
              </p:cNvPr>
              <p:cNvSpPr txBox="1"/>
              <p:nvPr/>
            </p:nvSpPr>
            <p:spPr>
              <a:xfrm>
                <a:off x="10113767" y="1972981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D2EB0B78-23C9-3CF0-F3CD-D8CD18599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767" y="1972981"/>
                <a:ext cx="259557" cy="369332"/>
              </a:xfrm>
              <a:prstGeom prst="rect">
                <a:avLst/>
              </a:prstGeom>
              <a:blipFill>
                <a:blip r:embed="rId48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74F6CC4-BBF7-804D-ABC2-DE9EC48C5362}"/>
                  </a:ext>
                </a:extLst>
              </p:cNvPr>
              <p:cNvSpPr txBox="1"/>
              <p:nvPr/>
            </p:nvSpPr>
            <p:spPr>
              <a:xfrm>
                <a:off x="10095773" y="259041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74F6CC4-BBF7-804D-ABC2-DE9EC48C5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773" y="2590415"/>
                <a:ext cx="259557" cy="369332"/>
              </a:xfrm>
              <a:prstGeom prst="rect">
                <a:avLst/>
              </a:prstGeom>
              <a:blipFill>
                <a:blip r:embed="rId49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0B429F1-DA75-FC62-5B32-487C6CFAD13C}"/>
                  </a:ext>
                </a:extLst>
              </p:cNvPr>
              <p:cNvSpPr txBox="1"/>
              <p:nvPr/>
            </p:nvSpPr>
            <p:spPr>
              <a:xfrm>
                <a:off x="10100059" y="377555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0B429F1-DA75-FC62-5B32-487C6CFAD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0059" y="3775554"/>
                <a:ext cx="259557" cy="369332"/>
              </a:xfrm>
              <a:prstGeom prst="rect">
                <a:avLst/>
              </a:prstGeom>
              <a:blipFill>
                <a:blip r:embed="rId50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9B080B5-8354-3F02-9615-93AFF0EE225C}"/>
                  </a:ext>
                </a:extLst>
              </p:cNvPr>
              <p:cNvSpPr txBox="1"/>
              <p:nvPr/>
            </p:nvSpPr>
            <p:spPr>
              <a:xfrm>
                <a:off x="10103391" y="438795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9B080B5-8354-3F02-9615-93AFF0EE2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391" y="4387958"/>
                <a:ext cx="259557" cy="369332"/>
              </a:xfrm>
              <a:prstGeom prst="rect">
                <a:avLst/>
              </a:prstGeom>
              <a:blipFill>
                <a:blip r:embed="rId51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7860165-541C-6D91-3115-177A566A9317}"/>
                  </a:ext>
                </a:extLst>
              </p:cNvPr>
              <p:cNvSpPr txBox="1"/>
              <p:nvPr/>
            </p:nvSpPr>
            <p:spPr>
              <a:xfrm>
                <a:off x="10108471" y="498284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7860165-541C-6D91-3115-177A566A9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471" y="4982846"/>
                <a:ext cx="259557" cy="369332"/>
              </a:xfrm>
              <a:prstGeom prst="rect">
                <a:avLst/>
              </a:prstGeom>
              <a:blipFill>
                <a:blip r:embed="rId52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DBB905B5-3165-0F3B-6842-CB94478CA528}"/>
                  </a:ext>
                </a:extLst>
              </p:cNvPr>
              <p:cNvSpPr txBox="1"/>
              <p:nvPr/>
            </p:nvSpPr>
            <p:spPr>
              <a:xfrm>
                <a:off x="10059059" y="135489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DBB905B5-3165-0F3B-6842-CB94478CA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059" y="1354899"/>
                <a:ext cx="259557" cy="369332"/>
              </a:xfrm>
              <a:prstGeom prst="rect">
                <a:avLst/>
              </a:prstGeom>
              <a:blipFill>
                <a:blip r:embed="rId53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3A8CE98-E680-9F07-FF2A-39ACAE7EEB76}"/>
                  </a:ext>
                </a:extLst>
              </p:cNvPr>
              <p:cNvSpPr txBox="1"/>
              <p:nvPr/>
            </p:nvSpPr>
            <p:spPr>
              <a:xfrm>
                <a:off x="11223879" y="197769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3A8CE98-E680-9F07-FF2A-39ACAE7EE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3879" y="1977696"/>
                <a:ext cx="259557" cy="369332"/>
              </a:xfrm>
              <a:prstGeom prst="rect">
                <a:avLst/>
              </a:prstGeom>
              <a:blipFill>
                <a:blip r:embed="rId54"/>
                <a:stretch>
                  <a:fillRect r="-3953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0635EC03-A1C6-08C6-9D30-9241DFEFFC1F}"/>
                  </a:ext>
                </a:extLst>
              </p:cNvPr>
              <p:cNvSpPr txBox="1"/>
              <p:nvPr/>
            </p:nvSpPr>
            <p:spPr>
              <a:xfrm>
                <a:off x="11202289" y="261142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0635EC03-A1C6-08C6-9D30-9241DFEFF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289" y="2611426"/>
                <a:ext cx="259557" cy="369332"/>
              </a:xfrm>
              <a:prstGeom prst="rect">
                <a:avLst/>
              </a:prstGeom>
              <a:blipFill>
                <a:blip r:embed="rId55"/>
                <a:stretch>
                  <a:fillRect r="-4285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60A13D1C-8078-5FD6-63ED-29A16CCD2DCB}"/>
                  </a:ext>
                </a:extLst>
              </p:cNvPr>
              <p:cNvSpPr txBox="1"/>
              <p:nvPr/>
            </p:nvSpPr>
            <p:spPr>
              <a:xfrm>
                <a:off x="11220069" y="318546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60A13D1C-8078-5FD6-63ED-29A16CCD2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069" y="3185466"/>
                <a:ext cx="259557" cy="369332"/>
              </a:xfrm>
              <a:prstGeom prst="rect">
                <a:avLst/>
              </a:prstGeom>
              <a:blipFill>
                <a:blip r:embed="rId56"/>
                <a:stretch>
                  <a:fillRect r="-4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9F0454C-0FD2-6F9B-54DD-2503D52BF006}"/>
                  </a:ext>
                </a:extLst>
              </p:cNvPr>
              <p:cNvSpPr txBox="1"/>
              <p:nvPr/>
            </p:nvSpPr>
            <p:spPr>
              <a:xfrm>
                <a:off x="11193397" y="377116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9F0454C-0FD2-6F9B-54DD-2503D52BF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3397" y="3771165"/>
                <a:ext cx="259557" cy="369332"/>
              </a:xfrm>
              <a:prstGeom prst="rect">
                <a:avLst/>
              </a:prstGeom>
              <a:blipFill>
                <a:blip r:embed="rId57"/>
                <a:stretch>
                  <a:fillRect r="-3720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C136EED9-8336-F31E-A5D5-7E8290828391}"/>
                  </a:ext>
                </a:extLst>
              </p:cNvPr>
              <p:cNvSpPr txBox="1"/>
              <p:nvPr/>
            </p:nvSpPr>
            <p:spPr>
              <a:xfrm>
                <a:off x="10133872" y="3185230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C136EED9-8336-F31E-A5D5-7E8290828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872" y="3185230"/>
                <a:ext cx="259557" cy="369332"/>
              </a:xfrm>
              <a:prstGeom prst="rect">
                <a:avLst/>
              </a:prstGeom>
              <a:blipFill>
                <a:blip r:embed="rId58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06C90606-BE7A-80EE-F6B8-2D9B0ABCA5C1}"/>
                  </a:ext>
                </a:extLst>
              </p:cNvPr>
              <p:cNvSpPr txBox="1"/>
              <p:nvPr/>
            </p:nvSpPr>
            <p:spPr>
              <a:xfrm>
                <a:off x="10107993" y="56437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06C90606-BE7A-80EE-F6B8-2D9B0ABCA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993" y="5643724"/>
                <a:ext cx="259557" cy="369332"/>
              </a:xfrm>
              <a:prstGeom prst="rect">
                <a:avLst/>
              </a:prstGeom>
              <a:blipFill>
                <a:blip r:embed="rId59"/>
                <a:stretch>
                  <a:fillRect r="-3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886C6386-0FDA-2461-F304-A642D9341767}"/>
                  </a:ext>
                </a:extLst>
              </p:cNvPr>
              <p:cNvSpPr txBox="1"/>
              <p:nvPr/>
            </p:nvSpPr>
            <p:spPr>
              <a:xfrm>
                <a:off x="3589241" y="4397773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886C6386-0FDA-2461-F304-A642D9341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241" y="4397773"/>
                <a:ext cx="234791" cy="461665"/>
              </a:xfrm>
              <a:prstGeom prst="rect">
                <a:avLst/>
              </a:prstGeom>
              <a:blipFill>
                <a:blip r:embed="rId60"/>
                <a:stretch>
                  <a:fillRect r="-94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F147A7-FE39-8C16-0860-BB6E20E3FAA8}"/>
                  </a:ext>
                </a:extLst>
              </p:cNvPr>
              <p:cNvSpPr txBox="1"/>
              <p:nvPr/>
            </p:nvSpPr>
            <p:spPr>
              <a:xfrm>
                <a:off x="6555003" y="5086115"/>
                <a:ext cx="20300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𝑐𝑜𝑛𝑣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F147A7-FE39-8C16-0860-BB6E20E3F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003" y="5086115"/>
                <a:ext cx="2030011" cy="369332"/>
              </a:xfrm>
              <a:prstGeom prst="rect">
                <a:avLst/>
              </a:prstGeom>
              <a:blipFill>
                <a:blip r:embed="rId61"/>
                <a:stretch>
                  <a:fillRect l="-240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71D17E-97EB-BEEC-A964-71B9DFD388F9}"/>
                  </a:ext>
                </a:extLst>
              </p:cNvPr>
              <p:cNvSpPr txBox="1"/>
              <p:nvPr/>
            </p:nvSpPr>
            <p:spPr>
              <a:xfrm>
                <a:off x="3589241" y="5070869"/>
                <a:ext cx="257494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71D17E-97EB-BEEC-A964-71B9DFD38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241" y="5070869"/>
                <a:ext cx="2574942" cy="404983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CB16C03-7000-A693-A7D9-1D1DE8E15074}"/>
              </a:ext>
            </a:extLst>
          </p:cNvPr>
          <p:cNvSpPr txBox="1"/>
          <p:nvPr/>
        </p:nvSpPr>
        <p:spPr>
          <a:xfrm>
            <a:off x="6378765" y="5468132"/>
            <a:ext cx="4143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visually understandable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Fewer weight due to weight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Localized impact from input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4DDC03-BB1E-8E3F-A9DF-2E5D242ED7E2}"/>
              </a:ext>
            </a:extLst>
          </p:cNvPr>
          <p:cNvSpPr txBox="1"/>
          <p:nvPr/>
        </p:nvSpPr>
        <p:spPr>
          <a:xfrm>
            <a:off x="3706636" y="5475852"/>
            <a:ext cx="3697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 to 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weight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 impact from input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3FF60-DD27-0BE4-D19D-E35375A03D5E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51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2620846" y="353911"/>
            <a:ext cx="6445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Convolutional Neural Network Back-propagation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1747891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1747891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1" r="-184337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1" r="-104000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1" r="-2632" b="-20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100000" r="-184337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100000" r="-104000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100000" r="-2632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082" r="-184337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082" r="-104000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082" r="-2632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2000" r="-93976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2000" r="-2632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104082" r="-93976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104082" r="-2632" b="-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956259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956259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2000" r="-93976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2000" r="-4000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104082" r="-93976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104082" r="-4000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/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477EBA4F-6405-B593-C168-88E4C02B2E34}"/>
              </a:ext>
            </a:extLst>
          </p:cNvPr>
          <p:cNvSpPr txBox="1"/>
          <p:nvPr/>
        </p:nvSpPr>
        <p:spPr>
          <a:xfrm>
            <a:off x="5132108" y="2626089"/>
            <a:ext cx="4316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442107-7A29-474F-27C5-D1D918BACDC3}"/>
              </a:ext>
            </a:extLst>
          </p:cNvPr>
          <p:cNvSpPr txBox="1"/>
          <p:nvPr/>
        </p:nvSpPr>
        <p:spPr>
          <a:xfrm>
            <a:off x="1713987" y="1864199"/>
            <a:ext cx="149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9DA264-EFC0-C045-6592-BA60D22B87FE}"/>
              </a:ext>
            </a:extLst>
          </p:cNvPr>
          <p:cNvSpPr txBox="1"/>
          <p:nvPr/>
        </p:nvSpPr>
        <p:spPr>
          <a:xfrm>
            <a:off x="3959134" y="1875194"/>
            <a:ext cx="128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0F18D0-9035-9BF4-B212-81C6CC0E0B26}"/>
              </a:ext>
            </a:extLst>
          </p:cNvPr>
          <p:cNvSpPr txBox="1"/>
          <p:nvPr/>
        </p:nvSpPr>
        <p:spPr>
          <a:xfrm>
            <a:off x="5582115" y="1848481"/>
            <a:ext cx="15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93EDE5-8A26-84DD-2209-BC8D70AF3655}"/>
              </a:ext>
            </a:extLst>
          </p:cNvPr>
          <p:cNvSpPr/>
          <p:nvPr/>
        </p:nvSpPr>
        <p:spPr>
          <a:xfrm>
            <a:off x="7824172" y="2015843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2AD9DA1-3380-652B-B81C-B825BC18C80C}"/>
              </a:ext>
            </a:extLst>
          </p:cNvPr>
          <p:cNvSpPr/>
          <p:nvPr/>
        </p:nvSpPr>
        <p:spPr>
          <a:xfrm>
            <a:off x="7824172" y="2625579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539403-A922-AF30-A34F-708696C4A885}"/>
              </a:ext>
            </a:extLst>
          </p:cNvPr>
          <p:cNvSpPr/>
          <p:nvPr/>
        </p:nvSpPr>
        <p:spPr>
          <a:xfrm>
            <a:off x="7830433" y="3239251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DDBE24-531B-2B22-119B-F5892F4810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8240968" y="2228300"/>
            <a:ext cx="670698" cy="6097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363C42-FA14-633C-081A-DCC397E532CA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8247230" y="2838036"/>
            <a:ext cx="664436" cy="6136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0F226DC-F6CA-12FA-8B37-D4A8D49FDC16}"/>
              </a:ext>
            </a:extLst>
          </p:cNvPr>
          <p:cNvSpPr/>
          <p:nvPr/>
        </p:nvSpPr>
        <p:spPr>
          <a:xfrm>
            <a:off x="7804132" y="382110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1D1A51-8ABA-D6E4-3961-053781190225}"/>
              </a:ext>
            </a:extLst>
          </p:cNvPr>
          <p:cNvSpPr/>
          <p:nvPr/>
        </p:nvSpPr>
        <p:spPr>
          <a:xfrm>
            <a:off x="7804132" y="4430844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EB081C9-1947-8EED-A296-B3F452C38EBA}"/>
              </a:ext>
            </a:extLst>
          </p:cNvPr>
          <p:cNvSpPr/>
          <p:nvPr/>
        </p:nvSpPr>
        <p:spPr>
          <a:xfrm>
            <a:off x="7810394" y="5044516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3B59AE-9761-71F5-1CA4-FBEDFB2AD348}"/>
              </a:ext>
            </a:extLst>
          </p:cNvPr>
          <p:cNvSpPr/>
          <p:nvPr/>
        </p:nvSpPr>
        <p:spPr>
          <a:xfrm>
            <a:off x="7774987" y="797149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7DCADF-A27B-FDDC-DE55-1D0064EFBC1D}"/>
              </a:ext>
            </a:extLst>
          </p:cNvPr>
          <p:cNvSpPr/>
          <p:nvPr/>
        </p:nvSpPr>
        <p:spPr>
          <a:xfrm>
            <a:off x="7774987" y="140688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EEB82A-94B4-9B7A-5045-029D845F4B57}"/>
              </a:ext>
            </a:extLst>
          </p:cNvPr>
          <p:cNvSpPr/>
          <p:nvPr/>
        </p:nvSpPr>
        <p:spPr>
          <a:xfrm>
            <a:off x="8918990" y="2021307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3F5CA7F-D4E9-0FDF-FA56-456203D48A92}"/>
              </a:ext>
            </a:extLst>
          </p:cNvPr>
          <p:cNvSpPr/>
          <p:nvPr/>
        </p:nvSpPr>
        <p:spPr>
          <a:xfrm>
            <a:off x="8918990" y="263104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3231EC-2134-DD19-83ED-172FDA8B9150}"/>
              </a:ext>
            </a:extLst>
          </p:cNvPr>
          <p:cNvSpPr/>
          <p:nvPr/>
        </p:nvSpPr>
        <p:spPr>
          <a:xfrm>
            <a:off x="8925252" y="324471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F986A4-C041-212C-173F-F5A28EA72D95}"/>
              </a:ext>
            </a:extLst>
          </p:cNvPr>
          <p:cNvSpPr/>
          <p:nvPr/>
        </p:nvSpPr>
        <p:spPr>
          <a:xfrm>
            <a:off x="8898950" y="382657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5124D6-5419-BC97-91B3-D144924211FB}"/>
              </a:ext>
            </a:extLst>
          </p:cNvPr>
          <p:cNvCxnSpPr>
            <a:cxnSpLocks noChangeAspect="1"/>
            <a:stCxn id="16" idx="6"/>
          </p:cNvCxnSpPr>
          <p:nvPr/>
        </p:nvCxnSpPr>
        <p:spPr>
          <a:xfrm>
            <a:off x="8191783" y="1009606"/>
            <a:ext cx="734845" cy="12395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6FFE5E-FCF4-665D-B402-67FB26E156F5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 flipV="1">
            <a:off x="8247230" y="2233764"/>
            <a:ext cx="671760" cy="1217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E86AED-C3F2-1B93-DBF1-B3A115B3269B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8191783" y="1619342"/>
            <a:ext cx="727207" cy="6144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BC2792-DB1A-E631-04F2-3BF787F6EED1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>
            <a:off x="8191783" y="1619342"/>
            <a:ext cx="727207" cy="12241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E82D59-030E-1B3D-2C21-460CFEC1899A}"/>
              </a:ext>
            </a:extLst>
          </p:cNvPr>
          <p:cNvCxnSpPr>
            <a:cxnSpLocks/>
            <a:stCxn id="10" idx="6"/>
            <a:endCxn id="19" idx="2"/>
          </p:cNvCxnSpPr>
          <p:nvPr/>
        </p:nvCxnSpPr>
        <p:spPr>
          <a:xfrm flipV="1">
            <a:off x="8220928" y="2843499"/>
            <a:ext cx="698062" cy="11900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12F5940-D1AE-2FE5-3342-B99AECABEB12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8260703" y="3457172"/>
            <a:ext cx="664549" cy="17282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A43C7B-B45C-44FC-F36D-5A9C77C2F462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 flipV="1">
            <a:off x="8220928" y="3457172"/>
            <a:ext cx="704324" cy="1186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A3473C-0460-811C-6D57-EBC4C6AB4114}"/>
              </a:ext>
            </a:extLst>
          </p:cNvPr>
          <p:cNvCxnSpPr>
            <a:cxnSpLocks/>
            <a:stCxn id="7" idx="6"/>
            <a:endCxn id="20" idx="2"/>
          </p:cNvCxnSpPr>
          <p:nvPr/>
        </p:nvCxnSpPr>
        <p:spPr>
          <a:xfrm>
            <a:off x="8247230" y="3451708"/>
            <a:ext cx="678022" cy="5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82CE5E-826A-45C7-07B3-AA7F9DBBB695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>
            <a:off x="8240968" y="2838036"/>
            <a:ext cx="684284" cy="619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4792F66-720F-76D4-597C-3B7E7311DA2E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 flipV="1">
            <a:off x="8227190" y="4039029"/>
            <a:ext cx="671760" cy="1217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9BE5C6-0254-54B7-9522-C4C5235A074A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8220928" y="4033565"/>
            <a:ext cx="678022" cy="5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099854-80E0-6BF7-319F-1AA25C3C4562}"/>
              </a:ext>
            </a:extLst>
          </p:cNvPr>
          <p:cNvCxnSpPr>
            <a:cxnSpLocks/>
            <a:stCxn id="7" idx="6"/>
            <a:endCxn id="21" idx="2"/>
          </p:cNvCxnSpPr>
          <p:nvPr/>
        </p:nvCxnSpPr>
        <p:spPr>
          <a:xfrm>
            <a:off x="8247230" y="3451708"/>
            <a:ext cx="651721" cy="587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FA31520-85DF-73A4-F051-B2B79D7045F3}"/>
              </a:ext>
            </a:extLst>
          </p:cNvPr>
          <p:cNvCxnSpPr>
            <a:cxnSpLocks/>
            <a:stCxn id="41" idx="6"/>
            <a:endCxn id="21" idx="2"/>
          </p:cNvCxnSpPr>
          <p:nvPr/>
        </p:nvCxnSpPr>
        <p:spPr>
          <a:xfrm flipV="1">
            <a:off x="8252238" y="4039029"/>
            <a:ext cx="646712" cy="18608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712EC22-8836-9D6C-19D3-30E3626878F3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 flipV="1">
            <a:off x="8240968" y="2233764"/>
            <a:ext cx="678022" cy="6042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ABE4983D-31BC-D35A-E06B-8D7F587C2E0A}"/>
              </a:ext>
            </a:extLst>
          </p:cNvPr>
          <p:cNvSpPr/>
          <p:nvPr/>
        </p:nvSpPr>
        <p:spPr>
          <a:xfrm>
            <a:off x="7835442" y="5687411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484363-CFEB-AF8C-6AE9-F5F7CDC8F893}"/>
                  </a:ext>
                </a:extLst>
              </p:cNvPr>
              <p:cNvSpPr txBox="1"/>
              <p:nvPr/>
            </p:nvSpPr>
            <p:spPr>
              <a:xfrm>
                <a:off x="7801556" y="796360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484363-CFEB-AF8C-6AE9-F5F7CDC8F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556" y="796360"/>
                <a:ext cx="259557" cy="369332"/>
              </a:xfrm>
              <a:prstGeom prst="rect">
                <a:avLst/>
              </a:prstGeom>
              <a:blipFill>
                <a:blip r:embed="rId7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AB70218-5C5F-3594-C037-880128A410E1}"/>
                  </a:ext>
                </a:extLst>
              </p:cNvPr>
              <p:cNvSpPr txBox="1"/>
              <p:nvPr/>
            </p:nvSpPr>
            <p:spPr>
              <a:xfrm>
                <a:off x="7847374" y="201869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AB70218-5C5F-3594-C037-880128A41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374" y="2018698"/>
                <a:ext cx="259557" cy="369332"/>
              </a:xfrm>
              <a:prstGeom prst="rect">
                <a:avLst/>
              </a:prstGeom>
              <a:blipFill>
                <a:blip r:embed="rId8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017DBD6-7656-1198-83D6-B066670F0F2F}"/>
                  </a:ext>
                </a:extLst>
              </p:cNvPr>
              <p:cNvSpPr txBox="1"/>
              <p:nvPr/>
            </p:nvSpPr>
            <p:spPr>
              <a:xfrm>
                <a:off x="7829380" y="2636132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017DBD6-7656-1198-83D6-B066670F0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380" y="2636132"/>
                <a:ext cx="259557" cy="369332"/>
              </a:xfrm>
              <a:prstGeom prst="rect">
                <a:avLst/>
              </a:prstGeom>
              <a:blipFill>
                <a:blip r:embed="rId9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C742139-A584-5E5A-2728-19C11A5BF768}"/>
                  </a:ext>
                </a:extLst>
              </p:cNvPr>
              <p:cNvSpPr txBox="1"/>
              <p:nvPr/>
            </p:nvSpPr>
            <p:spPr>
              <a:xfrm>
                <a:off x="7833666" y="3821271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C742139-A584-5E5A-2728-19C11A5BF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666" y="3821271"/>
                <a:ext cx="259557" cy="369332"/>
              </a:xfrm>
              <a:prstGeom prst="rect">
                <a:avLst/>
              </a:prstGeom>
              <a:blipFill>
                <a:blip r:embed="rId10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C41F56-89DB-479F-5009-4257369AE74E}"/>
                  </a:ext>
                </a:extLst>
              </p:cNvPr>
              <p:cNvSpPr txBox="1"/>
              <p:nvPr/>
            </p:nvSpPr>
            <p:spPr>
              <a:xfrm>
                <a:off x="7836998" y="443367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C41F56-89DB-479F-5009-4257369AE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998" y="4433675"/>
                <a:ext cx="259557" cy="369332"/>
              </a:xfrm>
              <a:prstGeom prst="rect">
                <a:avLst/>
              </a:prstGeom>
              <a:blipFill>
                <a:blip r:embed="rId11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E7F822A-C82B-B74B-2C65-D4176F6877A5}"/>
                  </a:ext>
                </a:extLst>
              </p:cNvPr>
              <p:cNvSpPr txBox="1"/>
              <p:nvPr/>
            </p:nvSpPr>
            <p:spPr>
              <a:xfrm>
                <a:off x="7842078" y="502856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E7F822A-C82B-B74B-2C65-D4176F687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078" y="5028563"/>
                <a:ext cx="259557" cy="369332"/>
              </a:xfrm>
              <a:prstGeom prst="rect">
                <a:avLst/>
              </a:prstGeom>
              <a:blipFill>
                <a:blip r:embed="rId12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5F1F78A-455D-2160-7147-0E4AA457DCE0}"/>
                  </a:ext>
                </a:extLst>
              </p:cNvPr>
              <p:cNvSpPr txBox="1"/>
              <p:nvPr/>
            </p:nvSpPr>
            <p:spPr>
              <a:xfrm>
                <a:off x="7792666" y="140061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5F1F78A-455D-2160-7147-0E4AA457D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66" y="1400616"/>
                <a:ext cx="259557" cy="369332"/>
              </a:xfrm>
              <a:prstGeom prst="rect">
                <a:avLst/>
              </a:prstGeom>
              <a:blipFill>
                <a:blip r:embed="rId13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EB2C79F-C1EF-EC8F-2C40-B974B347C650}"/>
                  </a:ext>
                </a:extLst>
              </p:cNvPr>
              <p:cNvSpPr txBox="1"/>
              <p:nvPr/>
            </p:nvSpPr>
            <p:spPr>
              <a:xfrm>
                <a:off x="8957486" y="202341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EB2C79F-C1EF-EC8F-2C40-B974B347C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486" y="2023413"/>
                <a:ext cx="259557" cy="369332"/>
              </a:xfrm>
              <a:prstGeom prst="rect">
                <a:avLst/>
              </a:prstGeom>
              <a:blipFill>
                <a:blip r:embed="rId14"/>
                <a:stretch>
                  <a:fillRect r="-39535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61BC982-2675-CFB0-20C6-8BF900F7BA6A}"/>
                  </a:ext>
                </a:extLst>
              </p:cNvPr>
              <p:cNvSpPr txBox="1"/>
              <p:nvPr/>
            </p:nvSpPr>
            <p:spPr>
              <a:xfrm>
                <a:off x="8935896" y="265714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61BC982-2675-CFB0-20C6-8BF900F7B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896" y="2657143"/>
                <a:ext cx="259557" cy="369332"/>
              </a:xfrm>
              <a:prstGeom prst="rect">
                <a:avLst/>
              </a:prstGeom>
              <a:blipFill>
                <a:blip r:embed="rId15"/>
                <a:stretch>
                  <a:fillRect r="-4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AFFDC8E-D2C0-677B-312C-67F714FAEDEB}"/>
                  </a:ext>
                </a:extLst>
              </p:cNvPr>
              <p:cNvSpPr txBox="1"/>
              <p:nvPr/>
            </p:nvSpPr>
            <p:spPr>
              <a:xfrm>
                <a:off x="8953676" y="323118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AFFDC8E-D2C0-677B-312C-67F714FAE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676" y="3231183"/>
                <a:ext cx="259557" cy="369332"/>
              </a:xfrm>
              <a:prstGeom prst="rect">
                <a:avLst/>
              </a:prstGeom>
              <a:blipFill>
                <a:blip r:embed="rId16"/>
                <a:stretch>
                  <a:fillRect r="-4285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EC7024B-2C75-502D-658A-20A9B3D6D178}"/>
                  </a:ext>
                </a:extLst>
              </p:cNvPr>
              <p:cNvSpPr txBox="1"/>
              <p:nvPr/>
            </p:nvSpPr>
            <p:spPr>
              <a:xfrm>
                <a:off x="8927004" y="3816882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EC7024B-2C75-502D-658A-20A9B3D6D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004" y="3816882"/>
                <a:ext cx="259557" cy="369332"/>
              </a:xfrm>
              <a:prstGeom prst="rect">
                <a:avLst/>
              </a:prstGeom>
              <a:blipFill>
                <a:blip r:embed="rId17"/>
                <a:stretch>
                  <a:fillRect r="-3720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7F055B4-3488-C037-5BFF-0BFC3541BF3A}"/>
                  </a:ext>
                </a:extLst>
              </p:cNvPr>
              <p:cNvSpPr txBox="1"/>
              <p:nvPr/>
            </p:nvSpPr>
            <p:spPr>
              <a:xfrm>
                <a:off x="7867479" y="3230947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7F055B4-3488-C037-5BFF-0BFC3541B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479" y="3230947"/>
                <a:ext cx="259557" cy="369332"/>
              </a:xfrm>
              <a:prstGeom prst="rect">
                <a:avLst/>
              </a:prstGeom>
              <a:blipFill>
                <a:blip r:embed="rId18"/>
                <a:stretch>
                  <a:fillRect r="-4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FFE271E-7BDC-04E4-FDCF-D587221137F2}"/>
                  </a:ext>
                </a:extLst>
              </p:cNvPr>
              <p:cNvSpPr txBox="1"/>
              <p:nvPr/>
            </p:nvSpPr>
            <p:spPr>
              <a:xfrm>
                <a:off x="7841600" y="5689441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FFE271E-7BDC-04E4-FDCF-D58722113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600" y="5689441"/>
                <a:ext cx="259557" cy="369332"/>
              </a:xfrm>
              <a:prstGeom prst="rect">
                <a:avLst/>
              </a:prstGeom>
              <a:blipFill>
                <a:blip r:embed="rId19"/>
                <a:stretch>
                  <a:fillRect r="-3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6C2F80A7-B9A1-436D-3CDB-C4E40302D541}"/>
              </a:ext>
            </a:extLst>
          </p:cNvPr>
          <p:cNvSpPr/>
          <p:nvPr/>
        </p:nvSpPr>
        <p:spPr>
          <a:xfrm>
            <a:off x="9685346" y="2646291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C4DCA4F-BE91-9E0D-97D0-3385024717B6}"/>
              </a:ext>
            </a:extLst>
          </p:cNvPr>
          <p:cNvSpPr/>
          <p:nvPr/>
        </p:nvSpPr>
        <p:spPr>
          <a:xfrm>
            <a:off x="10479096" y="2639941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45BBF00-6DA7-1F32-5537-66D406D2BB0E}"/>
              </a:ext>
            </a:extLst>
          </p:cNvPr>
          <p:cNvCxnSpPr>
            <a:cxnSpLocks noChangeAspect="1"/>
            <a:stCxn id="18" idx="6"/>
            <a:endCxn id="79" idx="2"/>
          </p:cNvCxnSpPr>
          <p:nvPr/>
        </p:nvCxnSpPr>
        <p:spPr>
          <a:xfrm>
            <a:off x="9335786" y="2233764"/>
            <a:ext cx="349560" cy="6249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5D26C8-7179-D249-065D-D317E20D7E95}"/>
              </a:ext>
            </a:extLst>
          </p:cNvPr>
          <p:cNvCxnSpPr>
            <a:cxnSpLocks noChangeAspect="1"/>
            <a:stCxn id="19" idx="6"/>
            <a:endCxn id="79" idx="2"/>
          </p:cNvCxnSpPr>
          <p:nvPr/>
        </p:nvCxnSpPr>
        <p:spPr>
          <a:xfrm>
            <a:off x="9335786" y="2843499"/>
            <a:ext cx="349560" cy="15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8456B66-5C95-340C-E70F-6BE93406CF40}"/>
              </a:ext>
            </a:extLst>
          </p:cNvPr>
          <p:cNvCxnSpPr>
            <a:cxnSpLocks noChangeAspect="1"/>
            <a:stCxn id="20" idx="6"/>
            <a:endCxn id="79" idx="2"/>
          </p:cNvCxnSpPr>
          <p:nvPr/>
        </p:nvCxnSpPr>
        <p:spPr>
          <a:xfrm flipV="1">
            <a:off x="9342048" y="2858748"/>
            <a:ext cx="343298" cy="5984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CF99213-88EA-1138-088F-8C9797FA344F}"/>
              </a:ext>
            </a:extLst>
          </p:cNvPr>
          <p:cNvCxnSpPr>
            <a:cxnSpLocks noChangeAspect="1"/>
            <a:stCxn id="21" idx="6"/>
            <a:endCxn id="79" idx="2"/>
          </p:cNvCxnSpPr>
          <p:nvPr/>
        </p:nvCxnSpPr>
        <p:spPr>
          <a:xfrm flipV="1">
            <a:off x="9315746" y="2858748"/>
            <a:ext cx="369600" cy="11802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B5724AA-2DC4-1482-0E63-0CB1AFCE39E7}"/>
              </a:ext>
            </a:extLst>
          </p:cNvPr>
          <p:cNvCxnSpPr>
            <a:cxnSpLocks noChangeAspect="1"/>
            <a:stCxn id="79" idx="6"/>
            <a:endCxn id="80" idx="2"/>
          </p:cNvCxnSpPr>
          <p:nvPr/>
        </p:nvCxnSpPr>
        <p:spPr>
          <a:xfrm flipV="1">
            <a:off x="10102142" y="2852398"/>
            <a:ext cx="376954" cy="63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730554D-A1AF-8B72-AA66-8187A07003D3}"/>
                  </a:ext>
                </a:extLst>
              </p:cNvPr>
              <p:cNvSpPr txBox="1"/>
              <p:nvPr/>
            </p:nvSpPr>
            <p:spPr>
              <a:xfrm>
                <a:off x="10556563" y="2711450"/>
                <a:ext cx="20033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sz="1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14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730554D-A1AF-8B72-AA66-8187A0700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563" y="2711450"/>
                <a:ext cx="200337" cy="307777"/>
              </a:xfrm>
              <a:prstGeom prst="rect">
                <a:avLst/>
              </a:prstGeom>
              <a:blipFill>
                <a:blip r:embed="rId20"/>
                <a:stretch>
                  <a:fillRect r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E5E4B22-EA4F-44CC-48E4-B84A6C7AFD02}"/>
                  </a:ext>
                </a:extLst>
              </p:cNvPr>
              <p:cNvSpPr txBox="1"/>
              <p:nvPr/>
            </p:nvSpPr>
            <p:spPr>
              <a:xfrm>
                <a:off x="9731063" y="2717801"/>
                <a:ext cx="25748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𝑍</m:t>
                    </m:r>
                  </m:oMath>
                </a14:m>
                <a:r>
                  <a:rPr lang="en-US" sz="1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1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E5E4B22-EA4F-44CC-48E4-B84A6C7A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063" y="2717801"/>
                <a:ext cx="257487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25D373C-FA7C-A692-DBFB-2F0B9C5327F9}"/>
                  </a:ext>
                </a:extLst>
              </p:cNvPr>
              <p:cNvSpPr txBox="1"/>
              <p:nvPr/>
            </p:nvSpPr>
            <p:spPr>
              <a:xfrm>
                <a:off x="1423922" y="3816882"/>
                <a:ext cx="2904664" cy="665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25D373C-FA7C-A692-DBFB-2F0B9C532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922" y="3816882"/>
                <a:ext cx="2904664" cy="6656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37DC687-39F6-7E04-5CEC-ACE826B4073D}"/>
                  </a:ext>
                </a:extLst>
              </p:cNvPr>
              <p:cNvSpPr txBox="1"/>
              <p:nvPr/>
            </p:nvSpPr>
            <p:spPr>
              <a:xfrm>
                <a:off x="1712977" y="4967592"/>
                <a:ext cx="6708172" cy="5823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37DC687-39F6-7E04-5CEC-ACE826B40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977" y="4967592"/>
                <a:ext cx="6708172" cy="582339"/>
              </a:xfrm>
              <a:prstGeom prst="rect">
                <a:avLst/>
              </a:prstGeom>
              <a:blipFill>
                <a:blip r:embed="rId23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Box 113">
            <a:extLst>
              <a:ext uri="{FF2B5EF4-FFF2-40B4-BE49-F238E27FC236}">
                <a16:creationId xmlns:a16="http://schemas.microsoft.com/office/drawing/2014/main" id="{1720E3CA-639B-F7EA-7DF2-6A694C6FF537}"/>
              </a:ext>
            </a:extLst>
          </p:cNvPr>
          <p:cNvSpPr txBox="1"/>
          <p:nvPr/>
        </p:nvSpPr>
        <p:spPr>
          <a:xfrm>
            <a:off x="1712777" y="3497040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 adjustment is:  </a:t>
            </a:r>
          </a:p>
          <a:p>
            <a:endParaRPr 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DAE84B1-1AAB-2689-2102-8D384C6B2FCD}"/>
              </a:ext>
            </a:extLst>
          </p:cNvPr>
          <p:cNvSpPr txBox="1"/>
          <p:nvPr/>
        </p:nvSpPr>
        <p:spPr>
          <a:xfrm>
            <a:off x="1780095" y="4566898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loss gradient based on the chain rule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03E6D-44D1-5D5A-7486-2A8121C0EA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23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2620845" y="353911"/>
            <a:ext cx="6471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Convolutional Neural Network Back-propagation </a:t>
            </a:r>
          </a:p>
          <a:p>
            <a:r>
              <a:rPr lang="en-US" b="1" dirty="0"/>
              <a:t>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1E40138-F71A-FC82-8676-FDD5508C6829}"/>
                  </a:ext>
                </a:extLst>
              </p:cNvPr>
              <p:cNvSpPr txBox="1"/>
              <p:nvPr/>
            </p:nvSpPr>
            <p:spPr>
              <a:xfrm>
                <a:off x="1464603" y="1118199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1E40138-F71A-FC82-8676-FDD5508C6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03" y="1118199"/>
                <a:ext cx="3746500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2ABCEA-BE7F-271D-ADE2-44B2C96C0E02}"/>
                  </a:ext>
                </a:extLst>
              </p:cNvPr>
              <p:cNvSpPr txBox="1"/>
              <p:nvPr/>
            </p:nvSpPr>
            <p:spPr>
              <a:xfrm>
                <a:off x="1464603" y="1578817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2ABCEA-BE7F-271D-ADE2-44B2C96C0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03" y="1578817"/>
                <a:ext cx="3746500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749D01-7E83-0E7E-131F-6420261A8751}"/>
                  </a:ext>
                </a:extLst>
              </p:cNvPr>
              <p:cNvSpPr txBox="1"/>
              <p:nvPr/>
            </p:nvSpPr>
            <p:spPr>
              <a:xfrm>
                <a:off x="1464603" y="1980281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749D01-7E83-0E7E-131F-6420261A8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03" y="1980281"/>
                <a:ext cx="374650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617814B-1656-CD17-4EAF-12BC6F24FC04}"/>
                  </a:ext>
                </a:extLst>
              </p:cNvPr>
              <p:cNvSpPr txBox="1"/>
              <p:nvPr/>
            </p:nvSpPr>
            <p:spPr>
              <a:xfrm>
                <a:off x="1464603" y="2369978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617814B-1656-CD17-4EAF-12BC6F24F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03" y="2369978"/>
                <a:ext cx="3746500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79C92A-03A7-30B7-CA3E-EF88A843DAF5}"/>
                  </a:ext>
                </a:extLst>
              </p:cNvPr>
              <p:cNvSpPr txBox="1"/>
              <p:nvPr/>
            </p:nvSpPr>
            <p:spPr>
              <a:xfrm>
                <a:off x="889395" y="4026054"/>
                <a:ext cx="431720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79C92A-03A7-30B7-CA3E-EF88A843D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95" y="4026054"/>
                <a:ext cx="4317209" cy="6663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2EEC0E-65B3-1346-6500-FF200951C6DF}"/>
                  </a:ext>
                </a:extLst>
              </p:cNvPr>
              <p:cNvSpPr txBox="1"/>
              <p:nvPr/>
            </p:nvSpPr>
            <p:spPr>
              <a:xfrm>
                <a:off x="927891" y="3341398"/>
                <a:ext cx="431720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2EEC0E-65B3-1346-6500-FF200951C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91" y="3341398"/>
                <a:ext cx="431720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312C41E-93A9-5EEC-A536-CF5921C4D49A}"/>
                  </a:ext>
                </a:extLst>
              </p:cNvPr>
              <p:cNvSpPr txBox="1"/>
              <p:nvPr/>
            </p:nvSpPr>
            <p:spPr>
              <a:xfrm>
                <a:off x="889394" y="4732167"/>
                <a:ext cx="431720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312C41E-93A9-5EEC-A536-CF5921C4D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94" y="4732167"/>
                <a:ext cx="4317209" cy="6663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D48277C-4788-1CB3-5C87-EB7B9C206D8E}"/>
                  </a:ext>
                </a:extLst>
              </p:cNvPr>
              <p:cNvSpPr txBox="1"/>
              <p:nvPr/>
            </p:nvSpPr>
            <p:spPr>
              <a:xfrm>
                <a:off x="889393" y="5446709"/>
                <a:ext cx="431720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D48277C-4788-1CB3-5C87-EB7B9C206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93" y="5446709"/>
                <a:ext cx="4317209" cy="6663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23B55DC-3934-DA0F-288A-0A945B991A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8826283"/>
                  </p:ext>
                </p:extLst>
              </p:nvPr>
            </p:nvGraphicFramePr>
            <p:xfrm>
              <a:off x="6943949" y="1185606"/>
              <a:ext cx="3618985" cy="22124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8050">
                      <a:extLst>
                        <a:ext uri="{9D8B030D-6E8A-4147-A177-3AD203B41FA5}">
                          <a16:colId xmlns:a16="http://schemas.microsoft.com/office/drawing/2014/main" val="2492825702"/>
                        </a:ext>
                      </a:extLst>
                    </a:gridCol>
                    <a:gridCol w="920750">
                      <a:extLst>
                        <a:ext uri="{9D8B030D-6E8A-4147-A177-3AD203B41FA5}">
                          <a16:colId xmlns:a16="http://schemas.microsoft.com/office/drawing/2014/main" val="2663153654"/>
                        </a:ext>
                      </a:extLst>
                    </a:gridCol>
                    <a:gridCol w="908050">
                      <a:extLst>
                        <a:ext uri="{9D8B030D-6E8A-4147-A177-3AD203B41FA5}">
                          <a16:colId xmlns:a16="http://schemas.microsoft.com/office/drawing/2014/main" val="3971450375"/>
                        </a:ext>
                      </a:extLst>
                    </a:gridCol>
                    <a:gridCol w="882135">
                      <a:extLst>
                        <a:ext uri="{9D8B030D-6E8A-4147-A177-3AD203B41FA5}">
                          <a16:colId xmlns:a16="http://schemas.microsoft.com/office/drawing/2014/main" val="404668992"/>
                        </a:ext>
                      </a:extLst>
                    </a:gridCol>
                  </a:tblGrid>
                  <a:tr h="553113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en-US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1735809"/>
                      </a:ext>
                    </a:extLst>
                  </a:tr>
                  <a:tr h="553113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1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1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endParaRPr lang="en-US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2436792"/>
                      </a:ext>
                    </a:extLst>
                  </a:tr>
                  <a:tr h="553113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1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1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oMath>
                          </a14:m>
                          <a:endParaRPr lang="en-US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485641"/>
                      </a:ext>
                    </a:extLst>
                  </a:tr>
                  <a:tr h="553113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1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1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9</m:t>
                                  </m:r>
                                </m:sub>
                              </m:sSub>
                            </m:oMath>
                          </a14:m>
                          <a:endParaRPr lang="en-US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411518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23B55DC-3934-DA0F-288A-0A945B991A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8826283"/>
                  </p:ext>
                </p:extLst>
              </p:nvPr>
            </p:nvGraphicFramePr>
            <p:xfrm>
              <a:off x="6943949" y="1185606"/>
              <a:ext cx="3618985" cy="22124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8050">
                      <a:extLst>
                        <a:ext uri="{9D8B030D-6E8A-4147-A177-3AD203B41FA5}">
                          <a16:colId xmlns:a16="http://schemas.microsoft.com/office/drawing/2014/main" val="2492825702"/>
                        </a:ext>
                      </a:extLst>
                    </a:gridCol>
                    <a:gridCol w="920750">
                      <a:extLst>
                        <a:ext uri="{9D8B030D-6E8A-4147-A177-3AD203B41FA5}">
                          <a16:colId xmlns:a16="http://schemas.microsoft.com/office/drawing/2014/main" val="2663153654"/>
                        </a:ext>
                      </a:extLst>
                    </a:gridCol>
                    <a:gridCol w="908050">
                      <a:extLst>
                        <a:ext uri="{9D8B030D-6E8A-4147-A177-3AD203B41FA5}">
                          <a16:colId xmlns:a16="http://schemas.microsoft.com/office/drawing/2014/main" val="3971450375"/>
                        </a:ext>
                      </a:extLst>
                    </a:gridCol>
                    <a:gridCol w="882135">
                      <a:extLst>
                        <a:ext uri="{9D8B030D-6E8A-4147-A177-3AD203B41FA5}">
                          <a16:colId xmlns:a16="http://schemas.microsoft.com/office/drawing/2014/main" val="404668992"/>
                        </a:ext>
                      </a:extLst>
                    </a:gridCol>
                  </a:tblGrid>
                  <a:tr h="5531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671" t="-1099" r="-300000" b="-3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99338" t="-1099" r="-196026" b="-3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2013" t="-1099" r="-98658" b="-3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310345" t="-1099" r="-1379" b="-30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1735809"/>
                      </a:ext>
                    </a:extLst>
                  </a:tr>
                  <a:tr h="5531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671" t="-101099" r="-300000" b="-2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99338" t="-101099" r="-196026" b="-2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2013" t="-101099" r="-98658" b="-2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310345" t="-101099" r="-1379" b="-20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2436792"/>
                      </a:ext>
                    </a:extLst>
                  </a:tr>
                  <a:tr h="5531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671" t="-201099" r="-300000" b="-1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99338" t="-201099" r="-196026" b="-1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2013" t="-201099" r="-98658" b="-1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310345" t="-201099" r="-1379" b="-10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2485641"/>
                      </a:ext>
                    </a:extLst>
                  </a:tr>
                  <a:tr h="5531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671" t="-301099" r="-300000" b="-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99338" t="-301099" r="-196026" b="-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2013" t="-301099" r="-98658" b="-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310345" t="-301099" r="-1379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11518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06A2B8F-229A-829C-1AD4-0D5E7B68A2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0400995"/>
                  </p:ext>
                </p:extLst>
              </p:nvPr>
            </p:nvGraphicFramePr>
            <p:xfrm>
              <a:off x="8695690" y="4274035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06A2B8F-229A-829C-1AD4-0D5E7B68A2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0400995"/>
                  </p:ext>
                </p:extLst>
              </p:nvPr>
            </p:nvGraphicFramePr>
            <p:xfrm>
              <a:off x="8695690" y="4274035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205" t="-2041" r="-184337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12000" t="-2041" r="-104000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9211" t="-2041" r="-2632" b="-20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205" t="-100000" r="-184337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12000" t="-100000" r="-104000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9211" t="-100000" r="-2632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205" t="-204082" r="-184337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12000" t="-204082" r="-104000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9211" t="-204082" r="-2632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D008C173-9FFB-D986-D19B-16269B4F7C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2101128"/>
                  </p:ext>
                </p:extLst>
              </p:nvPr>
            </p:nvGraphicFramePr>
            <p:xfrm>
              <a:off x="10518788" y="4335547"/>
              <a:ext cx="961390" cy="81978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D008C173-9FFB-D986-D19B-16269B4F7C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2101128"/>
                  </p:ext>
                </p:extLst>
              </p:nvPr>
            </p:nvGraphicFramePr>
            <p:xfrm>
              <a:off x="10518788" y="4335547"/>
              <a:ext cx="961390" cy="81978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4098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205" t="-1471" r="-93976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10526" t="-1471" r="-2632" b="-10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4098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205" t="-102985" r="-93976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10526" t="-102985" r="-2632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8E94166-1251-618E-3742-80B1D39A52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446038"/>
                  </p:ext>
                </p:extLst>
              </p:nvPr>
            </p:nvGraphicFramePr>
            <p:xfrm>
              <a:off x="6346070" y="4335547"/>
              <a:ext cx="961390" cy="81800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8E94166-1251-618E-3742-80B1D39A52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446038"/>
                  </p:ext>
                </p:extLst>
              </p:nvPr>
            </p:nvGraphicFramePr>
            <p:xfrm>
              <a:off x="6346070" y="4335547"/>
              <a:ext cx="961390" cy="81800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4085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410" t="-1493" r="-92771" b="-1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13333" t="-1493" r="-2667" b="-1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4094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410" t="-100000" r="-92771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13333" t="-100000" r="-2667" b="-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CA708B-FCBB-45F0-A173-C69B15A333F0}"/>
                  </a:ext>
                </a:extLst>
              </p:cNvPr>
              <p:cNvSpPr txBox="1"/>
              <p:nvPr/>
            </p:nvSpPr>
            <p:spPr>
              <a:xfrm>
                <a:off x="9942519" y="4537902"/>
                <a:ext cx="749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CA708B-FCBB-45F0-A173-C69B15A33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519" y="4537902"/>
                <a:ext cx="74930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5FFD99-C28A-6E51-23D5-D7A698FC6896}"/>
              </a:ext>
            </a:extLst>
          </p:cNvPr>
          <p:cNvSpPr txBox="1"/>
          <p:nvPr/>
        </p:nvSpPr>
        <p:spPr>
          <a:xfrm>
            <a:off x="7307460" y="4537902"/>
            <a:ext cx="3087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=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A247DF-ACB3-8099-5CCA-BCBC5D972114}"/>
              </a:ext>
            </a:extLst>
          </p:cNvPr>
          <p:cNvSpPr txBox="1"/>
          <p:nvPr/>
        </p:nvSpPr>
        <p:spPr>
          <a:xfrm>
            <a:off x="7850619" y="4599457"/>
            <a:ext cx="1115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Conv</a:t>
            </a:r>
          </a:p>
        </p:txBody>
      </p:sp>
      <p:sp>
        <p:nvSpPr>
          <p:cNvPr id="15" name="Double Bracket 14">
            <a:extLst>
              <a:ext uri="{FF2B5EF4-FFF2-40B4-BE49-F238E27FC236}">
                <a16:creationId xmlns:a16="http://schemas.microsoft.com/office/drawing/2014/main" id="{4A0EFE33-E31A-43C5-D365-AC0659D95368}"/>
              </a:ext>
            </a:extLst>
          </p:cNvPr>
          <p:cNvSpPr/>
          <p:nvPr/>
        </p:nvSpPr>
        <p:spPr>
          <a:xfrm>
            <a:off x="8531644" y="4188126"/>
            <a:ext cx="3091611" cy="1062034"/>
          </a:xfrm>
          <a:prstGeom prst="bracketPair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61C644-9EFE-5E40-2682-F19CAED4151D}"/>
                  </a:ext>
                </a:extLst>
              </p:cNvPr>
              <p:cNvSpPr txBox="1"/>
              <p:nvPr/>
            </p:nvSpPr>
            <p:spPr>
              <a:xfrm>
                <a:off x="7262413" y="5395095"/>
                <a:ext cx="2696373" cy="499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:r>
                  <a:rPr lang="en-US" sz="1600" dirty="0"/>
                  <a:t>Conv</a:t>
                </a:r>
                <a:r>
                  <a:rPr lang="en-US" dirty="0"/>
                  <a:t> (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solidFill>
                          <a:srgbClr val="FF0000"/>
                        </a:solidFill>
                      </a:rPr>
                      <m:t>∗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FF0000"/>
                        </a:solidFill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61C644-9EFE-5E40-2682-F19CAED41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413" y="5395095"/>
                <a:ext cx="2696373" cy="499560"/>
              </a:xfrm>
              <a:prstGeom prst="rect">
                <a:avLst/>
              </a:prstGeom>
              <a:blipFill>
                <a:blip r:embed="rId1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8C8C411-CEFF-CEA9-F60D-46740A07AD68}"/>
              </a:ext>
            </a:extLst>
          </p:cNvPr>
          <p:cNvSpPr txBox="1"/>
          <p:nvPr/>
        </p:nvSpPr>
        <p:spPr>
          <a:xfrm>
            <a:off x="927891" y="800213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function of forward pass</a:t>
            </a:r>
          </a:p>
          <a:p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B9D2CA-871F-AD18-1B43-F0311B5FE967}"/>
              </a:ext>
            </a:extLst>
          </p:cNvPr>
          <p:cNvCxnSpPr>
            <a:cxnSpLocks/>
          </p:cNvCxnSpPr>
          <p:nvPr/>
        </p:nvCxnSpPr>
        <p:spPr>
          <a:xfrm>
            <a:off x="5245100" y="1948149"/>
            <a:ext cx="145126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C5BF89-0438-7AB1-7854-BD6AB5A2E2D9}"/>
              </a:ext>
            </a:extLst>
          </p:cNvPr>
          <p:cNvSpPr txBox="1"/>
          <p:nvPr/>
        </p:nvSpPr>
        <p:spPr>
          <a:xfrm>
            <a:off x="6826765" y="779851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gradient w.r.t the filter </a:t>
            </a: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7680AD-7B02-E54A-AD35-B5D4E586AEBF}"/>
              </a:ext>
            </a:extLst>
          </p:cNvPr>
          <p:cNvSpPr txBox="1"/>
          <p:nvPr/>
        </p:nvSpPr>
        <p:spPr>
          <a:xfrm>
            <a:off x="991957" y="2951701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gradient w.r.t the filter </a:t>
            </a:r>
          </a:p>
          <a:p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1D64D4-A0CE-95B3-0E44-DE029181FC2E}"/>
              </a:ext>
            </a:extLst>
          </p:cNvPr>
          <p:cNvCxnSpPr>
            <a:cxnSpLocks/>
          </p:cNvCxnSpPr>
          <p:nvPr/>
        </p:nvCxnSpPr>
        <p:spPr>
          <a:xfrm flipV="1">
            <a:off x="5337759" y="4692390"/>
            <a:ext cx="876005" cy="101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A6C2FA3-6057-068E-A614-B68E05D0954C}"/>
              </a:ext>
            </a:extLst>
          </p:cNvPr>
          <p:cNvSpPr txBox="1"/>
          <p:nvPr/>
        </p:nvSpPr>
        <p:spPr>
          <a:xfrm>
            <a:off x="6304730" y="3818476"/>
            <a:ext cx="361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Rewrite using Convolution operator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FFF4F-6FEC-3988-3EA4-504447C471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58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CE6EE34-81EF-6CE2-BE6F-A3305B4178E9}"/>
              </a:ext>
            </a:extLst>
          </p:cNvPr>
          <p:cNvSpPr txBox="1"/>
          <p:nvPr/>
        </p:nvSpPr>
        <p:spPr>
          <a:xfrm>
            <a:off x="3400164" y="434411"/>
            <a:ext cx="447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DE5F8B-4901-0F4C-5944-46F00859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63" y="1134565"/>
            <a:ext cx="10122873" cy="48582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A352BE-D527-CF7B-E343-2BEB76077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9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26F3C1-4C6D-9999-5625-58580EFB7420}"/>
              </a:ext>
            </a:extLst>
          </p:cNvPr>
          <p:cNvSpPr txBox="1"/>
          <p:nvPr/>
        </p:nvSpPr>
        <p:spPr>
          <a:xfrm>
            <a:off x="4747572" y="2791025"/>
            <a:ext cx="23433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06854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06F1-BD9A-10B5-E741-9094B1C1F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3751A30-BF36-E581-4EF0-CFAF9940666D}"/>
              </a:ext>
            </a:extLst>
          </p:cNvPr>
          <p:cNvSpPr txBox="1"/>
          <p:nvPr/>
        </p:nvSpPr>
        <p:spPr>
          <a:xfrm>
            <a:off x="4186671" y="441112"/>
            <a:ext cx="364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Agenda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0F0674-DAF1-4DC8-23C3-3CA8F58CEDA3}"/>
                  </a:ext>
                </a:extLst>
              </p:cNvPr>
              <p:cNvSpPr txBox="1"/>
              <p:nvPr/>
            </p:nvSpPr>
            <p:spPr>
              <a:xfrm>
                <a:off x="1058780" y="1054430"/>
                <a:ext cx="8804742" cy="4801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Basics of Logistic Regression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Understand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the Sum of Vectors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Geometric Interpretation of a Logistic Regression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Goal of an Activation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Logistic Regression vs. Neural Network: One-Layer, Two Layer, Hidden Layer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Back-propagation of Error vs. Forward Activation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Application of Convolutional Neural Network (CNN) in Computer Vision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CNN vs. Neural Network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CNN’s Back-propagation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0F0674-DAF1-4DC8-23C3-3CA8F58CE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80" y="1054430"/>
                <a:ext cx="8804742" cy="4801314"/>
              </a:xfrm>
              <a:prstGeom prst="rect">
                <a:avLst/>
              </a:prstGeom>
              <a:blipFill>
                <a:blip r:embed="rId3"/>
                <a:stretch>
                  <a:fillRect l="-485" t="-761" b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CD2DEAD-C329-C348-3EBF-8638C0B90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8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06F1-BD9A-10B5-E741-9094B1C1F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3751A30-BF36-E581-4EF0-CFAF9940666D}"/>
              </a:ext>
            </a:extLst>
          </p:cNvPr>
          <p:cNvSpPr txBox="1"/>
          <p:nvPr/>
        </p:nvSpPr>
        <p:spPr>
          <a:xfrm>
            <a:off x="4186671" y="441112"/>
            <a:ext cx="364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Basics of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0F0674-DAF1-4DC8-23C3-3CA8F58CEDA3}"/>
                  </a:ext>
                </a:extLst>
              </p:cNvPr>
              <p:cNvSpPr txBox="1"/>
              <p:nvPr/>
            </p:nvSpPr>
            <p:spPr>
              <a:xfrm>
                <a:off x="1037998" y="1428503"/>
                <a:ext cx="8804742" cy="33262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Binary Classification:  </a:t>
                </a:r>
                <a:r>
                  <a:rPr lang="en-US" kern="1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∈{ 0, 1 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Predict the probability of being in a particular class: 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=1 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Could fit a linear model: 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 the sigmoid function to force the output to lie in [0,1] range:</a:t>
                </a:r>
              </a:p>
              <a:p>
                <a:endParaRPr lang="en-US" dirty="0"/>
              </a:p>
              <a:p>
                <a:r>
                  <a:rPr lang="en-US" dirty="0"/>
                  <a:t>		          </a:t>
                </a:r>
                <a14:m>
                  <m:oMath xmlns:m="http://schemas.openxmlformats.org/officeDocument/2006/math">
                    <m:r>
                      <a:rPr lang="en-US" sz="20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𝑐𝑡𝑖𝑣𝑎𝑡𝑖𝑜𝑛</m:t>
                        </m:r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f>
                      <m:fPr>
                        <m:ctrlP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sz="20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0F0674-DAF1-4DC8-23C3-3CA8F58CE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998" y="1428503"/>
                <a:ext cx="8804742" cy="3326295"/>
              </a:xfrm>
              <a:prstGeom prst="rect">
                <a:avLst/>
              </a:prstGeom>
              <a:blipFill>
                <a:blip r:embed="rId3"/>
                <a:stretch>
                  <a:fillRect l="-554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E08C40B-E7CD-0B5B-0E91-F86F813BC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78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E04E1-F562-4CA2-FFCA-7BFDE097A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765CFC6-FC38-E591-1DCC-D9B0BF1E0223}"/>
                  </a:ext>
                </a:extLst>
              </p:cNvPr>
              <p:cNvSpPr txBox="1"/>
              <p:nvPr/>
            </p:nvSpPr>
            <p:spPr>
              <a:xfrm>
                <a:off x="2118342" y="386067"/>
                <a:ext cx="6429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	</a:t>
                </a:r>
                <a:r>
                  <a:rPr lang="en-US" b="1" dirty="0"/>
                  <a:t> Understand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from Geometry (the Sum of Vectors)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765CFC6-FC38-E591-1DCC-D9B0BF1E0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342" y="386067"/>
                <a:ext cx="6429883" cy="646331"/>
              </a:xfrm>
              <a:prstGeom prst="rect">
                <a:avLst/>
              </a:prstGeom>
              <a:blipFill>
                <a:blip r:embed="rId3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CC1ABF9-421D-CE70-8AA7-5322AB039F4F}"/>
              </a:ext>
            </a:extLst>
          </p:cNvPr>
          <p:cNvCxnSpPr>
            <a:cxnSpLocks/>
          </p:cNvCxnSpPr>
          <p:nvPr/>
        </p:nvCxnSpPr>
        <p:spPr>
          <a:xfrm>
            <a:off x="1144135" y="3595051"/>
            <a:ext cx="251117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0807C4-F7EA-80D5-AD16-3FE92DAC7A81}"/>
              </a:ext>
            </a:extLst>
          </p:cNvPr>
          <p:cNvCxnSpPr>
            <a:cxnSpLocks/>
          </p:cNvCxnSpPr>
          <p:nvPr/>
        </p:nvCxnSpPr>
        <p:spPr>
          <a:xfrm flipV="1">
            <a:off x="3652613" y="2308796"/>
            <a:ext cx="0" cy="12662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6164FA-D602-DACB-1312-98843E386D45}"/>
              </a:ext>
            </a:extLst>
          </p:cNvPr>
          <p:cNvCxnSpPr>
            <a:cxnSpLocks/>
          </p:cNvCxnSpPr>
          <p:nvPr/>
        </p:nvCxnSpPr>
        <p:spPr>
          <a:xfrm flipV="1">
            <a:off x="1163186" y="2333644"/>
            <a:ext cx="2465565" cy="12513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B7847A-4DB8-1C4E-0E6F-656F3039FA6A}"/>
                  </a:ext>
                </a:extLst>
              </p:cNvPr>
              <p:cNvSpPr txBox="1"/>
              <p:nvPr/>
            </p:nvSpPr>
            <p:spPr>
              <a:xfrm>
                <a:off x="3322796" y="3615173"/>
                <a:ext cx="345209" cy="43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B7847A-4DB8-1C4E-0E6F-656F3039F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96" y="3615173"/>
                <a:ext cx="345209" cy="439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2C4D7A-5165-1EC0-01EF-CA5F64022E1C}"/>
              </a:ext>
            </a:extLst>
          </p:cNvPr>
          <p:cNvCxnSpPr>
            <a:cxnSpLocks/>
          </p:cNvCxnSpPr>
          <p:nvPr/>
        </p:nvCxnSpPr>
        <p:spPr>
          <a:xfrm>
            <a:off x="1141394" y="3595055"/>
            <a:ext cx="4201107" cy="0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64631C3-3F33-B1E0-CFA1-FBCEB55AD653}"/>
                  </a:ext>
                </a:extLst>
              </p:cNvPr>
              <p:cNvSpPr txBox="1"/>
              <p:nvPr/>
            </p:nvSpPr>
            <p:spPr>
              <a:xfrm>
                <a:off x="5123171" y="3649124"/>
                <a:ext cx="4196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64631C3-3F33-B1E0-CFA1-FBCEB55A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171" y="3649124"/>
                <a:ext cx="41960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6EDA61-8C57-DFC2-1082-E272EB99EB9E}"/>
              </a:ext>
            </a:extLst>
          </p:cNvPr>
          <p:cNvCxnSpPr>
            <a:cxnSpLocks/>
          </p:cNvCxnSpPr>
          <p:nvPr/>
        </p:nvCxnSpPr>
        <p:spPr>
          <a:xfrm flipH="1" flipV="1">
            <a:off x="1119949" y="1259702"/>
            <a:ext cx="25401" cy="2332329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B1D658-94E7-9FA1-EF1D-315EC301CAAA}"/>
                  </a:ext>
                </a:extLst>
              </p:cNvPr>
              <p:cNvSpPr txBox="1"/>
              <p:nvPr/>
            </p:nvSpPr>
            <p:spPr>
              <a:xfrm>
                <a:off x="695052" y="1110975"/>
                <a:ext cx="4196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B1D658-94E7-9FA1-EF1D-315EC301C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2" y="1110975"/>
                <a:ext cx="41960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E832A9-714A-18A7-E0CE-A7666F7CC5C9}"/>
                  </a:ext>
                </a:extLst>
              </p:cNvPr>
              <p:cNvSpPr txBox="1"/>
              <p:nvPr/>
            </p:nvSpPr>
            <p:spPr>
              <a:xfrm>
                <a:off x="769097" y="4183792"/>
                <a:ext cx="3897539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E832A9-714A-18A7-E0CE-A7666F7CC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97" y="4183792"/>
                <a:ext cx="3897539" cy="4047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C953F58-84BC-858C-E171-01C3D1ACB138}"/>
                  </a:ext>
                </a:extLst>
              </p:cNvPr>
              <p:cNvSpPr txBox="1"/>
              <p:nvPr/>
            </p:nvSpPr>
            <p:spPr>
              <a:xfrm>
                <a:off x="7080807" y="4845937"/>
                <a:ext cx="2214385" cy="49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2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C953F58-84BC-858C-E171-01C3D1ACB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807" y="4845937"/>
                <a:ext cx="2214385" cy="491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C89B5A-487F-168D-469C-997967CE0CE0}"/>
              </a:ext>
            </a:extLst>
          </p:cNvPr>
          <p:cNvCxnSpPr>
            <a:cxnSpLocks/>
          </p:cNvCxnSpPr>
          <p:nvPr/>
        </p:nvCxnSpPr>
        <p:spPr>
          <a:xfrm>
            <a:off x="1133095" y="2329000"/>
            <a:ext cx="2485770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D0D8AB-E599-7512-C49A-98FB6BB993DD}"/>
              </a:ext>
            </a:extLst>
          </p:cNvPr>
          <p:cNvCxnSpPr>
            <a:cxnSpLocks/>
          </p:cNvCxnSpPr>
          <p:nvPr/>
        </p:nvCxnSpPr>
        <p:spPr>
          <a:xfrm>
            <a:off x="7084130" y="3607601"/>
            <a:ext cx="251117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44EF5D-652A-B948-076A-A2729E410BA7}"/>
              </a:ext>
            </a:extLst>
          </p:cNvPr>
          <p:cNvCxnSpPr>
            <a:cxnSpLocks/>
          </p:cNvCxnSpPr>
          <p:nvPr/>
        </p:nvCxnSpPr>
        <p:spPr>
          <a:xfrm flipV="1">
            <a:off x="9592608" y="2783929"/>
            <a:ext cx="1025190" cy="803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C6C107-EFA4-7CB6-FDAF-E9C088F7029A}"/>
              </a:ext>
            </a:extLst>
          </p:cNvPr>
          <p:cNvCxnSpPr>
            <a:cxnSpLocks/>
          </p:cNvCxnSpPr>
          <p:nvPr/>
        </p:nvCxnSpPr>
        <p:spPr>
          <a:xfrm flipV="1">
            <a:off x="7106222" y="1538752"/>
            <a:ext cx="3483673" cy="20362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846521-D217-E36A-8193-E3CF1BA6BEF9}"/>
              </a:ext>
            </a:extLst>
          </p:cNvPr>
          <p:cNvCxnSpPr>
            <a:cxnSpLocks/>
          </p:cNvCxnSpPr>
          <p:nvPr/>
        </p:nvCxnSpPr>
        <p:spPr>
          <a:xfrm>
            <a:off x="7081389" y="3607605"/>
            <a:ext cx="4201107" cy="0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A81B74-EBC8-ACFD-881F-100B250D5468}"/>
                  </a:ext>
                </a:extLst>
              </p:cNvPr>
              <p:cNvSpPr txBox="1"/>
              <p:nvPr/>
            </p:nvSpPr>
            <p:spPr>
              <a:xfrm>
                <a:off x="11063166" y="3661674"/>
                <a:ext cx="4196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A81B74-EBC8-ACFD-881F-100B250D5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166" y="3661674"/>
                <a:ext cx="41960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AA64B9-FA92-1800-084C-EEB3E830D083}"/>
              </a:ext>
            </a:extLst>
          </p:cNvPr>
          <p:cNvCxnSpPr>
            <a:cxnSpLocks/>
          </p:cNvCxnSpPr>
          <p:nvPr/>
        </p:nvCxnSpPr>
        <p:spPr>
          <a:xfrm flipH="1" flipV="1">
            <a:off x="7059944" y="1272252"/>
            <a:ext cx="25401" cy="2332329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CC47A8-65FE-E4A4-CACF-C14E87DFF88D}"/>
                  </a:ext>
                </a:extLst>
              </p:cNvPr>
              <p:cNvSpPr txBox="1"/>
              <p:nvPr/>
            </p:nvSpPr>
            <p:spPr>
              <a:xfrm>
                <a:off x="8722594" y="1816376"/>
                <a:ext cx="4196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CC47A8-65FE-E4A4-CACF-C14E87DFF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2594" y="1816376"/>
                <a:ext cx="41960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2AB310-DFCA-C5C8-E15D-47708138B940}"/>
              </a:ext>
            </a:extLst>
          </p:cNvPr>
          <p:cNvCxnSpPr>
            <a:cxnSpLocks/>
          </p:cNvCxnSpPr>
          <p:nvPr/>
        </p:nvCxnSpPr>
        <p:spPr>
          <a:xfrm flipV="1">
            <a:off x="7106790" y="2211481"/>
            <a:ext cx="1616735" cy="1363518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3234AC-C28F-4E95-0CC7-F1C901C4B055}"/>
                  </a:ext>
                </a:extLst>
              </p:cNvPr>
              <p:cNvSpPr txBox="1"/>
              <p:nvPr/>
            </p:nvSpPr>
            <p:spPr>
              <a:xfrm>
                <a:off x="6686613" y="1113902"/>
                <a:ext cx="4196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3234AC-C28F-4E95-0CC7-F1C901C4B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613" y="1113902"/>
                <a:ext cx="41960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E058A9-6E3A-3D66-2942-05279F8DD3DA}"/>
              </a:ext>
            </a:extLst>
          </p:cNvPr>
          <p:cNvCxnSpPr>
            <a:cxnSpLocks/>
          </p:cNvCxnSpPr>
          <p:nvPr/>
        </p:nvCxnSpPr>
        <p:spPr>
          <a:xfrm flipV="1">
            <a:off x="10603846" y="1531225"/>
            <a:ext cx="0" cy="12662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C05F74E-B358-71C6-1627-08338F9CF639}"/>
              </a:ext>
            </a:extLst>
          </p:cNvPr>
          <p:cNvCxnSpPr>
            <a:cxnSpLocks/>
          </p:cNvCxnSpPr>
          <p:nvPr/>
        </p:nvCxnSpPr>
        <p:spPr>
          <a:xfrm>
            <a:off x="8085105" y="2771379"/>
            <a:ext cx="2485770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2E6F63-1EDF-36D2-532C-70C5A5F44FEE}"/>
              </a:ext>
            </a:extLst>
          </p:cNvPr>
          <p:cNvCxnSpPr>
            <a:cxnSpLocks/>
          </p:cNvCxnSpPr>
          <p:nvPr/>
        </p:nvCxnSpPr>
        <p:spPr>
          <a:xfrm flipV="1">
            <a:off x="7106222" y="2797428"/>
            <a:ext cx="3464653" cy="787578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393002-778F-A72D-69CB-50B1C27A84F9}"/>
                  </a:ext>
                </a:extLst>
              </p:cNvPr>
              <p:cNvSpPr txBox="1"/>
              <p:nvPr/>
            </p:nvSpPr>
            <p:spPr>
              <a:xfrm rot="16200000">
                <a:off x="3678483" y="2308796"/>
                <a:ext cx="34520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393002-778F-A72D-69CB-50B1C27A8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78483" y="2308796"/>
                <a:ext cx="345209" cy="4029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D4BB531-0F40-F6FC-AB9A-C4EFD90D0DED}"/>
                  </a:ext>
                </a:extLst>
              </p:cNvPr>
              <p:cNvSpPr txBox="1"/>
              <p:nvPr/>
            </p:nvSpPr>
            <p:spPr>
              <a:xfrm rot="19688335">
                <a:off x="3237615" y="1973509"/>
                <a:ext cx="3452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D4BB531-0F40-F6FC-AB9A-C4EFD90D0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88335">
                <a:off x="3237615" y="1973509"/>
                <a:ext cx="34520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B8D7E2D-39D3-A8B0-B4CD-8CE2D8D7DFA0}"/>
                  </a:ext>
                </a:extLst>
              </p:cNvPr>
              <p:cNvSpPr txBox="1"/>
              <p:nvPr/>
            </p:nvSpPr>
            <p:spPr>
              <a:xfrm rot="19762678">
                <a:off x="10116199" y="1253040"/>
                <a:ext cx="3452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B8D7E2D-39D3-A8B0-B4CD-8CE2D8D7D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62678">
                <a:off x="10116199" y="1253040"/>
                <a:ext cx="34520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85438DF-16D6-2E3B-A537-A3F07730B898}"/>
                  </a:ext>
                </a:extLst>
              </p:cNvPr>
              <p:cNvSpPr txBox="1"/>
              <p:nvPr/>
            </p:nvSpPr>
            <p:spPr>
              <a:xfrm>
                <a:off x="9370740" y="3607601"/>
                <a:ext cx="345209" cy="43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85438DF-16D6-2E3B-A537-A3F07730B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40" y="3607601"/>
                <a:ext cx="345209" cy="43947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9E09943-3FED-5F9C-7632-DD8D264C3B3B}"/>
                  </a:ext>
                </a:extLst>
              </p:cNvPr>
              <p:cNvSpPr txBox="1"/>
              <p:nvPr/>
            </p:nvSpPr>
            <p:spPr>
              <a:xfrm rot="19439818">
                <a:off x="10553067" y="2819494"/>
                <a:ext cx="34520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9E09943-3FED-5F9C-7632-DD8D264C3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39818">
                <a:off x="10553067" y="2819494"/>
                <a:ext cx="345209" cy="4029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84989E6-7C82-E5AE-8275-1CB211EEFE2B}"/>
                  </a:ext>
                </a:extLst>
              </p:cNvPr>
              <p:cNvSpPr txBox="1"/>
              <p:nvPr/>
            </p:nvSpPr>
            <p:spPr>
              <a:xfrm rot="20973017">
                <a:off x="9555024" y="2938770"/>
                <a:ext cx="345209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84989E6-7C82-E5AE-8275-1CB211EEF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73017">
                <a:off x="9555024" y="2938770"/>
                <a:ext cx="345209" cy="40479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E7245A5-B31F-8A65-272B-267681ACED4E}"/>
                  </a:ext>
                </a:extLst>
              </p:cNvPr>
              <p:cNvSpPr txBox="1"/>
              <p:nvPr/>
            </p:nvSpPr>
            <p:spPr>
              <a:xfrm>
                <a:off x="2183019" y="3588749"/>
                <a:ext cx="4081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E7245A5-B31F-8A65-272B-267681AC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019" y="3588749"/>
                <a:ext cx="40814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6EBB85-5E96-752D-E7E8-C34764072033}"/>
                  </a:ext>
                </a:extLst>
              </p:cNvPr>
              <p:cNvSpPr txBox="1"/>
              <p:nvPr/>
            </p:nvSpPr>
            <p:spPr>
              <a:xfrm>
                <a:off x="3655146" y="2751311"/>
                <a:ext cx="4081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6EBB85-5E96-752D-E7E8-C34764072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146" y="2751311"/>
                <a:ext cx="40814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36F1B12-DA0D-CD09-56EA-CF0067AE396F}"/>
                  </a:ext>
                </a:extLst>
              </p:cNvPr>
              <p:cNvSpPr txBox="1"/>
              <p:nvPr/>
            </p:nvSpPr>
            <p:spPr>
              <a:xfrm>
                <a:off x="8315631" y="3588749"/>
                <a:ext cx="4081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36F1B12-DA0D-CD09-56EA-CF0067AE3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631" y="3588749"/>
                <a:ext cx="40814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8" name="TextBox 2047">
                <a:extLst>
                  <a:ext uri="{FF2B5EF4-FFF2-40B4-BE49-F238E27FC236}">
                    <a16:creationId xmlns:a16="http://schemas.microsoft.com/office/drawing/2014/main" id="{1A5AEA1B-EE21-1546-0938-ADCA2464A78F}"/>
                  </a:ext>
                </a:extLst>
              </p:cNvPr>
              <p:cNvSpPr txBox="1"/>
              <p:nvPr/>
            </p:nvSpPr>
            <p:spPr>
              <a:xfrm>
                <a:off x="10121597" y="2994312"/>
                <a:ext cx="4081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48" name="TextBox 2047">
                <a:extLst>
                  <a:ext uri="{FF2B5EF4-FFF2-40B4-BE49-F238E27FC236}">
                    <a16:creationId xmlns:a16="http://schemas.microsoft.com/office/drawing/2014/main" id="{1A5AEA1B-EE21-1546-0938-ADCA2464A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597" y="2994312"/>
                <a:ext cx="408146" cy="369332"/>
              </a:xfrm>
              <a:prstGeom prst="rect">
                <a:avLst/>
              </a:prstGeom>
              <a:blipFill>
                <a:blip r:embed="rId21"/>
                <a:stretch>
                  <a:fillRect r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TextBox 2050">
                <a:extLst>
                  <a:ext uri="{FF2B5EF4-FFF2-40B4-BE49-F238E27FC236}">
                    <a16:creationId xmlns:a16="http://schemas.microsoft.com/office/drawing/2014/main" id="{274B3218-F169-C44E-BB83-82F3EBB80078}"/>
                  </a:ext>
                </a:extLst>
              </p:cNvPr>
              <p:cNvSpPr txBox="1"/>
              <p:nvPr/>
            </p:nvSpPr>
            <p:spPr>
              <a:xfrm>
                <a:off x="10616290" y="1932531"/>
                <a:ext cx="4081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51" name="TextBox 2050">
                <a:extLst>
                  <a:ext uri="{FF2B5EF4-FFF2-40B4-BE49-F238E27FC236}">
                    <a16:creationId xmlns:a16="http://schemas.microsoft.com/office/drawing/2014/main" id="{274B3218-F169-C44E-BB83-82F3EBB80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6290" y="1932531"/>
                <a:ext cx="408146" cy="369332"/>
              </a:xfrm>
              <a:prstGeom prst="rect">
                <a:avLst/>
              </a:prstGeom>
              <a:blipFill>
                <a:blip r:embed="rId22"/>
                <a:stretch>
                  <a:fillRect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2" name="TextBox 2051">
                <a:extLst>
                  <a:ext uri="{FF2B5EF4-FFF2-40B4-BE49-F238E27FC236}">
                    <a16:creationId xmlns:a16="http://schemas.microsoft.com/office/drawing/2014/main" id="{FE618628-1A54-12F7-0F51-84CBEFA2592E}"/>
                  </a:ext>
                </a:extLst>
              </p:cNvPr>
              <p:cNvSpPr txBox="1"/>
              <p:nvPr/>
            </p:nvSpPr>
            <p:spPr>
              <a:xfrm>
                <a:off x="893595" y="4707484"/>
                <a:ext cx="1920240" cy="49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2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52" name="TextBox 2051">
                <a:extLst>
                  <a:ext uri="{FF2B5EF4-FFF2-40B4-BE49-F238E27FC236}">
                    <a16:creationId xmlns:a16="http://schemas.microsoft.com/office/drawing/2014/main" id="{FE618628-1A54-12F7-0F51-84CBEFA25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95" y="4707484"/>
                <a:ext cx="1920240" cy="49128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3" name="TextBox 2052">
                <a:extLst>
                  <a:ext uri="{FF2B5EF4-FFF2-40B4-BE49-F238E27FC236}">
                    <a16:creationId xmlns:a16="http://schemas.microsoft.com/office/drawing/2014/main" id="{0A10A8D9-2D04-F4FF-8E27-8E547C4B7CF7}"/>
                  </a:ext>
                </a:extLst>
              </p:cNvPr>
              <p:cNvSpPr txBox="1"/>
              <p:nvPr/>
            </p:nvSpPr>
            <p:spPr>
              <a:xfrm>
                <a:off x="6763320" y="4050755"/>
                <a:ext cx="3562350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53" name="TextBox 2052">
                <a:extLst>
                  <a:ext uri="{FF2B5EF4-FFF2-40B4-BE49-F238E27FC236}">
                    <a16:creationId xmlns:a16="http://schemas.microsoft.com/office/drawing/2014/main" id="{0A10A8D9-2D04-F4FF-8E27-8E547C4B7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320" y="4050755"/>
                <a:ext cx="3562350" cy="404791"/>
              </a:xfrm>
              <a:prstGeom prst="rect">
                <a:avLst/>
              </a:prstGeom>
              <a:blipFill>
                <a:blip r:embed="rId24"/>
                <a:stretch>
                  <a:fillRect t="-2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5" name="TextBox 2054">
                <a:extLst>
                  <a:ext uri="{FF2B5EF4-FFF2-40B4-BE49-F238E27FC236}">
                    <a16:creationId xmlns:a16="http://schemas.microsoft.com/office/drawing/2014/main" id="{2FE6EF0B-E34F-9031-64CD-DF511373787A}"/>
                  </a:ext>
                </a:extLst>
              </p:cNvPr>
              <p:cNvSpPr txBox="1"/>
              <p:nvPr/>
            </p:nvSpPr>
            <p:spPr>
              <a:xfrm>
                <a:off x="6367012" y="4461120"/>
                <a:ext cx="5657850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acc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55" name="TextBox 2054">
                <a:extLst>
                  <a:ext uri="{FF2B5EF4-FFF2-40B4-BE49-F238E27FC236}">
                    <a16:creationId xmlns:a16="http://schemas.microsoft.com/office/drawing/2014/main" id="{2FE6EF0B-E34F-9031-64CD-DF5113737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12" y="4461120"/>
                <a:ext cx="5657850" cy="40479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CE5206E9-BE93-E06C-895C-4E5240A7183D}"/>
                  </a:ext>
                </a:extLst>
              </p:cNvPr>
              <p:cNvSpPr txBox="1"/>
              <p:nvPr/>
            </p:nvSpPr>
            <p:spPr>
              <a:xfrm>
                <a:off x="2054431" y="2612762"/>
                <a:ext cx="2571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CE5206E9-BE93-E06C-895C-4E5240A71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431" y="2612762"/>
                <a:ext cx="257175" cy="369332"/>
              </a:xfrm>
              <a:prstGeom prst="rect">
                <a:avLst/>
              </a:prstGeom>
              <a:blipFill>
                <a:blip r:embed="rId26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8" name="TextBox 2057">
                <a:extLst>
                  <a:ext uri="{FF2B5EF4-FFF2-40B4-BE49-F238E27FC236}">
                    <a16:creationId xmlns:a16="http://schemas.microsoft.com/office/drawing/2014/main" id="{5ACAE85A-AEE5-30A4-0830-79FA4909C26B}"/>
                  </a:ext>
                </a:extLst>
              </p:cNvPr>
              <p:cNvSpPr txBox="1"/>
              <p:nvPr/>
            </p:nvSpPr>
            <p:spPr>
              <a:xfrm rot="16200000">
                <a:off x="10714992" y="1485994"/>
                <a:ext cx="34520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58" name="TextBox 2057">
                <a:extLst>
                  <a:ext uri="{FF2B5EF4-FFF2-40B4-BE49-F238E27FC236}">
                    <a16:creationId xmlns:a16="http://schemas.microsoft.com/office/drawing/2014/main" id="{5ACAE85A-AEE5-30A4-0830-79FA4909C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714992" y="1485994"/>
                <a:ext cx="345209" cy="40293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0" name="TextBox 2059">
                <a:extLst>
                  <a:ext uri="{FF2B5EF4-FFF2-40B4-BE49-F238E27FC236}">
                    <a16:creationId xmlns:a16="http://schemas.microsoft.com/office/drawing/2014/main" id="{4A14E60B-2CC2-172A-16F5-A83F3873CC16}"/>
                  </a:ext>
                </a:extLst>
              </p:cNvPr>
              <p:cNvSpPr txBox="1"/>
              <p:nvPr/>
            </p:nvSpPr>
            <p:spPr>
              <a:xfrm>
                <a:off x="396665" y="6073492"/>
                <a:ext cx="74966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into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a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single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vector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with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a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deterministic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direction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and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magnitude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0" name="TextBox 2059">
                <a:extLst>
                  <a:ext uri="{FF2B5EF4-FFF2-40B4-BE49-F238E27FC236}">
                    <a16:creationId xmlns:a16="http://schemas.microsoft.com/office/drawing/2014/main" id="{4A14E60B-2CC2-172A-16F5-A83F3873C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5" y="6073492"/>
                <a:ext cx="7496677" cy="369332"/>
              </a:xfrm>
              <a:prstGeom prst="rect">
                <a:avLst/>
              </a:prstGeom>
              <a:blipFill>
                <a:blip r:embed="rId2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2" name="TextBox 2061">
                <a:extLst>
                  <a:ext uri="{FF2B5EF4-FFF2-40B4-BE49-F238E27FC236}">
                    <a16:creationId xmlns:a16="http://schemas.microsoft.com/office/drawing/2014/main" id="{6059DD48-2289-4BE8-7F8F-7C411F8ED80C}"/>
                  </a:ext>
                </a:extLst>
              </p:cNvPr>
              <p:cNvSpPr txBox="1"/>
              <p:nvPr/>
            </p:nvSpPr>
            <p:spPr>
              <a:xfrm>
                <a:off x="837195" y="5722016"/>
                <a:ext cx="10376765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can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think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of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i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00" i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1800" i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as</m:t>
                    </m:r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tranforming</m:t>
                    </m:r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from</m:t>
                    </m:r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multiple</m:t>
                    </m:r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independent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vecto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rs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62" name="TextBox 2061">
                <a:extLst>
                  <a:ext uri="{FF2B5EF4-FFF2-40B4-BE49-F238E27FC236}">
                    <a16:creationId xmlns:a16="http://schemas.microsoft.com/office/drawing/2014/main" id="{6059DD48-2289-4BE8-7F8F-7C411F8ED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95" y="5722016"/>
                <a:ext cx="10376765" cy="374270"/>
              </a:xfrm>
              <a:prstGeom prst="rect">
                <a:avLst/>
              </a:prstGeom>
              <a:blipFill>
                <a:blip r:embed="rId29"/>
                <a:stretch>
                  <a:fillRect l="-470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3" name="TextBox 2062">
            <a:extLst>
              <a:ext uri="{FF2B5EF4-FFF2-40B4-BE49-F238E27FC236}">
                <a16:creationId xmlns:a16="http://schemas.microsoft.com/office/drawing/2014/main" id="{E5D8C14D-7D2A-4DA5-9FE0-A976CA45D838}"/>
              </a:ext>
            </a:extLst>
          </p:cNvPr>
          <p:cNvSpPr txBox="1"/>
          <p:nvPr/>
        </p:nvSpPr>
        <p:spPr>
          <a:xfrm>
            <a:off x="1344045" y="876563"/>
            <a:ext cx="229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 addition in 2D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B3CFB537-C1FB-6BED-3A6B-388D1D4ADD05}"/>
              </a:ext>
            </a:extLst>
          </p:cNvPr>
          <p:cNvSpPr txBox="1"/>
          <p:nvPr/>
        </p:nvSpPr>
        <p:spPr>
          <a:xfrm>
            <a:off x="7682470" y="890586"/>
            <a:ext cx="229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 addition in 3D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TextBox 2072">
                <a:extLst>
                  <a:ext uri="{FF2B5EF4-FFF2-40B4-BE49-F238E27FC236}">
                    <a16:creationId xmlns:a16="http://schemas.microsoft.com/office/drawing/2014/main" id="{071622B6-EE13-6239-8419-3FF02229774F}"/>
                  </a:ext>
                </a:extLst>
              </p:cNvPr>
              <p:cNvSpPr txBox="1"/>
              <p:nvPr/>
            </p:nvSpPr>
            <p:spPr>
              <a:xfrm>
                <a:off x="738490" y="5026771"/>
                <a:ext cx="2034149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73" name="TextBox 2072">
                <a:extLst>
                  <a:ext uri="{FF2B5EF4-FFF2-40B4-BE49-F238E27FC236}">
                    <a16:creationId xmlns:a16="http://schemas.microsoft.com/office/drawing/2014/main" id="{071622B6-EE13-6239-8419-3FF022297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90" y="5026771"/>
                <a:ext cx="2034149" cy="65601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TextBox 2073">
                <a:extLst>
                  <a:ext uri="{FF2B5EF4-FFF2-40B4-BE49-F238E27FC236}">
                    <a16:creationId xmlns:a16="http://schemas.microsoft.com/office/drawing/2014/main" id="{C7F45D23-5AF3-9183-DE25-8F7DDE258518}"/>
                  </a:ext>
                </a:extLst>
              </p:cNvPr>
              <p:cNvSpPr txBox="1"/>
              <p:nvPr/>
            </p:nvSpPr>
            <p:spPr>
              <a:xfrm>
                <a:off x="6831140" y="5113991"/>
                <a:ext cx="2743200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74" name="TextBox 2073">
                <a:extLst>
                  <a:ext uri="{FF2B5EF4-FFF2-40B4-BE49-F238E27FC236}">
                    <a16:creationId xmlns:a16="http://schemas.microsoft.com/office/drawing/2014/main" id="{C7F45D23-5AF3-9183-DE25-8F7DDE258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140" y="5113991"/>
                <a:ext cx="2743200" cy="65601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05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69EC9-3DD8-D26F-79BD-A001E306A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0B6235-4C0E-266B-EBC5-86C9FDEB5E9E}"/>
                  </a:ext>
                </a:extLst>
              </p:cNvPr>
              <p:cNvSpPr txBox="1"/>
              <p:nvPr/>
            </p:nvSpPr>
            <p:spPr>
              <a:xfrm>
                <a:off x="566569" y="367155"/>
                <a:ext cx="7591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</a:t>
                </a:r>
                <a:r>
                  <a:rPr lang="en-US" b="1" dirty="0"/>
                  <a:t>Understanding the linear model shape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=0 </m:t>
                    </m:r>
                    <m:r>
                      <m:rPr>
                        <m:nor/>
                      </m:rPr>
                      <a:rPr lang="en-US" sz="1800" b="1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sz="1800" b="1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 b="1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geometry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0B6235-4C0E-266B-EBC5-86C9FDEB5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69" y="367155"/>
                <a:ext cx="7591657" cy="646331"/>
              </a:xfrm>
              <a:prstGeom prst="rect">
                <a:avLst/>
              </a:prstGeom>
              <a:blipFill>
                <a:blip r:embed="rId3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55">
            <a:extLst>
              <a:ext uri="{FF2B5EF4-FFF2-40B4-BE49-F238E27FC236}">
                <a16:creationId xmlns:a16="http://schemas.microsoft.com/office/drawing/2014/main" id="{E2A00C98-EC7E-54CE-0983-D6F8F42CD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608787" y="2881334"/>
            <a:ext cx="251493" cy="20957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231AD99-6807-D7AE-F393-E54B93C51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0253807" y="2776548"/>
            <a:ext cx="251493" cy="209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5E0B6E-278B-A24C-3437-0585B593CC06}"/>
              </a:ext>
            </a:extLst>
          </p:cNvPr>
          <p:cNvSpPr txBox="1"/>
          <p:nvPr/>
        </p:nvSpPr>
        <p:spPr>
          <a:xfrm>
            <a:off x="1860391" y="931415"/>
            <a:ext cx="11175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defines a line in a two-dimension space vs a hyper-plane in a three-dimension space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967823-2660-1C49-9F1F-479E6730F171}"/>
                  </a:ext>
                </a:extLst>
              </p:cNvPr>
              <p:cNvSpPr txBox="1"/>
              <p:nvPr/>
            </p:nvSpPr>
            <p:spPr>
              <a:xfrm>
                <a:off x="1405394" y="1900049"/>
                <a:ext cx="28098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967823-2660-1C49-9F1F-479E6730F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394" y="1900049"/>
                <a:ext cx="280987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E82A88-F9DD-E637-46E0-D6CBBB15E1E8}"/>
                  </a:ext>
                </a:extLst>
              </p:cNvPr>
              <p:cNvSpPr txBox="1"/>
              <p:nvPr/>
            </p:nvSpPr>
            <p:spPr>
              <a:xfrm>
                <a:off x="816832" y="925859"/>
                <a:ext cx="11771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E82A88-F9DD-E637-46E0-D6CBBB15E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32" y="925859"/>
                <a:ext cx="117712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04EAAC2-7579-8179-7485-05CEEE7E1DF4}"/>
              </a:ext>
            </a:extLst>
          </p:cNvPr>
          <p:cNvCxnSpPr>
            <a:cxnSpLocks/>
          </p:cNvCxnSpPr>
          <p:nvPr/>
        </p:nvCxnSpPr>
        <p:spPr>
          <a:xfrm>
            <a:off x="5761413" y="1705598"/>
            <a:ext cx="20262" cy="4678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8F8592-2F30-90ED-1EC4-F1C7A1BFFDE1}"/>
                  </a:ext>
                </a:extLst>
              </p:cNvPr>
              <p:cNvSpPr txBox="1"/>
              <p:nvPr/>
            </p:nvSpPr>
            <p:spPr>
              <a:xfrm>
                <a:off x="6265100" y="1906100"/>
                <a:ext cx="42038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8F8592-2F30-90ED-1EC4-F1C7A1BF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100" y="1906100"/>
                <a:ext cx="420388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DDF1A46D-BEF9-2A92-68D7-AB464AE3C7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9561" y="4115310"/>
            <a:ext cx="185739" cy="190501"/>
          </a:xfrm>
          <a:prstGeom prst="rect">
            <a:avLst/>
          </a:prstGeom>
        </p:spPr>
      </p:pic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EBEA4967-DF75-2DD8-3F1F-115355EACEF8}"/>
              </a:ext>
            </a:extLst>
          </p:cNvPr>
          <p:cNvGrpSpPr/>
          <p:nvPr/>
        </p:nvGrpSpPr>
        <p:grpSpPr>
          <a:xfrm>
            <a:off x="566569" y="3034532"/>
            <a:ext cx="4318823" cy="3840603"/>
            <a:chOff x="566569" y="3034532"/>
            <a:chExt cx="4318823" cy="384060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FD9A9AE-21DA-8BD6-7BA0-B7845E038FFD}"/>
                </a:ext>
              </a:extLst>
            </p:cNvPr>
            <p:cNvGrpSpPr/>
            <p:nvPr/>
          </p:nvGrpSpPr>
          <p:grpSpPr>
            <a:xfrm>
              <a:off x="566569" y="3034532"/>
              <a:ext cx="4318823" cy="3840603"/>
              <a:chOff x="801564" y="2160613"/>
              <a:chExt cx="4348285" cy="401747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C69DDEE-5970-169E-0F32-AEB31442DBEF}"/>
                  </a:ext>
                </a:extLst>
              </p:cNvPr>
              <p:cNvGrpSpPr/>
              <p:nvPr/>
            </p:nvGrpSpPr>
            <p:grpSpPr>
              <a:xfrm>
                <a:off x="801564" y="2160613"/>
                <a:ext cx="4348285" cy="4017477"/>
                <a:chOff x="801564" y="2160613"/>
                <a:chExt cx="4348285" cy="4017477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311FD692-DD21-060A-553D-58D71B0C97DF}"/>
                    </a:ext>
                  </a:extLst>
                </p:cNvPr>
                <p:cNvGrpSpPr/>
                <p:nvPr/>
              </p:nvGrpSpPr>
              <p:grpSpPr>
                <a:xfrm>
                  <a:off x="801564" y="2160613"/>
                  <a:ext cx="4348285" cy="4017477"/>
                  <a:chOff x="801564" y="2160613"/>
                  <a:chExt cx="4348285" cy="4017477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7AB90402-2337-87EA-28C3-EBB7F48D68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234847" y="2381327"/>
                    <a:ext cx="3915002" cy="3796763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FF12124C-67F4-F8E0-57ED-BFAD10A845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 flipV="1">
                    <a:off x="801564" y="2160613"/>
                    <a:ext cx="1522535" cy="59728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5C0E224B-CA5E-7943-5099-959ACA16A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V="1">
                  <a:off x="975352" y="4897871"/>
                  <a:ext cx="339207" cy="597281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863DD71-7DA2-6BB5-0698-EF6A97D35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V="1">
                <a:off x="2448628" y="5446098"/>
                <a:ext cx="608897" cy="171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264AA75-6C09-CD84-3D88-0394189C19CC}"/>
                    </a:ext>
                  </a:extLst>
                </p:cNvPr>
                <p:cNvSpPr txBox="1"/>
                <p:nvPr/>
              </p:nvSpPr>
              <p:spPr>
                <a:xfrm>
                  <a:off x="2473869" y="4790761"/>
                  <a:ext cx="3333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264AA75-6C09-CD84-3D88-0394189C19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3869" y="4790761"/>
                  <a:ext cx="33337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AE6E5F52-D39F-0D10-D587-E8EE3070B3F3}"/>
              </a:ext>
            </a:extLst>
          </p:cNvPr>
          <p:cNvCxnSpPr>
            <a:cxnSpLocks/>
          </p:cNvCxnSpPr>
          <p:nvPr/>
        </p:nvCxnSpPr>
        <p:spPr>
          <a:xfrm flipV="1">
            <a:off x="789932" y="1708116"/>
            <a:ext cx="10796054" cy="25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0" name="TextBox 2069">
                <a:extLst>
                  <a:ext uri="{FF2B5EF4-FFF2-40B4-BE49-F238E27FC236}">
                    <a16:creationId xmlns:a16="http://schemas.microsoft.com/office/drawing/2014/main" id="{842C4F43-F756-85D0-2363-68A108E15FE6}"/>
                  </a:ext>
                </a:extLst>
              </p:cNvPr>
              <p:cNvSpPr txBox="1"/>
              <p:nvPr/>
            </p:nvSpPr>
            <p:spPr>
              <a:xfrm>
                <a:off x="9537454" y="4473692"/>
                <a:ext cx="333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70" name="TextBox 2069">
                <a:extLst>
                  <a:ext uri="{FF2B5EF4-FFF2-40B4-BE49-F238E27FC236}">
                    <a16:creationId xmlns:a16="http://schemas.microsoft.com/office/drawing/2014/main" id="{842C4F43-F756-85D0-2363-68A108E15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454" y="4473692"/>
                <a:ext cx="33337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2" name="TextBox 2071">
            <a:extLst>
              <a:ext uri="{FF2B5EF4-FFF2-40B4-BE49-F238E27FC236}">
                <a16:creationId xmlns:a16="http://schemas.microsoft.com/office/drawing/2014/main" id="{B455F8B3-64E6-DE7E-6A2F-00A9D55178E6}"/>
              </a:ext>
            </a:extLst>
          </p:cNvPr>
          <p:cNvSpPr txBox="1"/>
          <p:nvPr/>
        </p:nvSpPr>
        <p:spPr>
          <a:xfrm>
            <a:off x="6187959" y="2343954"/>
            <a:ext cx="4203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unit vector normal to above plane is  </a:t>
            </a:r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6F1A596A-9CAD-A748-828D-5303B74BC9F2}"/>
              </a:ext>
            </a:extLst>
          </p:cNvPr>
          <p:cNvSpPr txBox="1"/>
          <p:nvPr/>
        </p:nvSpPr>
        <p:spPr>
          <a:xfrm>
            <a:off x="789932" y="2312493"/>
            <a:ext cx="3579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unit vector normal to this line is  </a:t>
            </a:r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883103A4-F338-85C4-19F7-2638D7DA979B}"/>
              </a:ext>
            </a:extLst>
          </p:cNvPr>
          <p:cNvSpPr txBox="1"/>
          <p:nvPr/>
        </p:nvSpPr>
        <p:spPr>
          <a:xfrm>
            <a:off x="791256" y="1287541"/>
            <a:ext cx="11175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unit vector normal to the line/plane has the same direction as the </a:t>
            </a:r>
            <a:r>
              <a:rPr lang="en-US" altLang="zh-CN" dirty="0"/>
              <a:t>sum of</a:t>
            </a:r>
            <a:r>
              <a:rPr lang="en-US" dirty="0"/>
              <a:t> vectors based on individual vectors.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9" name="TextBox 2078">
                <a:extLst>
                  <a:ext uri="{FF2B5EF4-FFF2-40B4-BE49-F238E27FC236}">
                    <a16:creationId xmlns:a16="http://schemas.microsoft.com/office/drawing/2014/main" id="{61EC095A-2646-6550-C350-24AC18A6AE8C}"/>
                  </a:ext>
                </a:extLst>
              </p:cNvPr>
              <p:cNvSpPr txBox="1"/>
              <p:nvPr/>
            </p:nvSpPr>
            <p:spPr>
              <a:xfrm>
                <a:off x="4060075" y="2250070"/>
                <a:ext cx="1764672" cy="630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79" name="TextBox 2078">
                <a:extLst>
                  <a:ext uri="{FF2B5EF4-FFF2-40B4-BE49-F238E27FC236}">
                    <a16:creationId xmlns:a16="http://schemas.microsoft.com/office/drawing/2014/main" id="{61EC095A-2646-6550-C350-24AC18A6A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075" y="2250070"/>
                <a:ext cx="1764672" cy="6301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0" name="TextBox 2079">
                <a:extLst>
                  <a:ext uri="{FF2B5EF4-FFF2-40B4-BE49-F238E27FC236}">
                    <a16:creationId xmlns:a16="http://schemas.microsoft.com/office/drawing/2014/main" id="{7E146DB6-D75B-9260-EC05-31B65B51656B}"/>
                  </a:ext>
                </a:extLst>
              </p:cNvPr>
              <p:cNvSpPr txBox="1"/>
              <p:nvPr/>
            </p:nvSpPr>
            <p:spPr>
              <a:xfrm>
                <a:off x="9862802" y="2312410"/>
                <a:ext cx="2070264" cy="630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80" name="TextBox 2079">
                <a:extLst>
                  <a:ext uri="{FF2B5EF4-FFF2-40B4-BE49-F238E27FC236}">
                    <a16:creationId xmlns:a16="http://schemas.microsoft.com/office/drawing/2014/main" id="{7E146DB6-D75B-9260-EC05-31B65B516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802" y="2312410"/>
                <a:ext cx="2070264" cy="6301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A9DE65C9-E742-BECA-FCC8-75B3F5662B42}"/>
              </a:ext>
            </a:extLst>
          </p:cNvPr>
          <p:cNvGrpSpPr/>
          <p:nvPr/>
        </p:nvGrpSpPr>
        <p:grpSpPr>
          <a:xfrm>
            <a:off x="6639421" y="3289910"/>
            <a:ext cx="4457660" cy="3049849"/>
            <a:chOff x="6639421" y="3289910"/>
            <a:chExt cx="4457660" cy="3049849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1571B123-138B-0831-B90F-A0F465FF01B7}"/>
                </a:ext>
              </a:extLst>
            </p:cNvPr>
            <p:cNvGrpSpPr/>
            <p:nvPr/>
          </p:nvGrpSpPr>
          <p:grpSpPr>
            <a:xfrm>
              <a:off x="6639421" y="3289910"/>
              <a:ext cx="4457660" cy="3049849"/>
              <a:chOff x="6410327" y="2800647"/>
              <a:chExt cx="4457660" cy="3049849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D88B47AB-1113-78A3-B1A4-A44B41D69079}"/>
                  </a:ext>
                </a:extLst>
              </p:cNvPr>
              <p:cNvGrpSpPr/>
              <p:nvPr/>
            </p:nvGrpSpPr>
            <p:grpSpPr>
              <a:xfrm>
                <a:off x="6410327" y="2800647"/>
                <a:ext cx="4457660" cy="3049849"/>
                <a:chOff x="6482867" y="2827626"/>
                <a:chExt cx="4675478" cy="3067114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9F3A871B-7E67-1D24-046A-60640BC95A8D}"/>
                    </a:ext>
                  </a:extLst>
                </p:cNvPr>
                <p:cNvGrpSpPr/>
                <p:nvPr/>
              </p:nvGrpSpPr>
              <p:grpSpPr>
                <a:xfrm>
                  <a:off x="6482867" y="2984943"/>
                  <a:ext cx="4489739" cy="2909797"/>
                  <a:chOff x="6482867" y="2984943"/>
                  <a:chExt cx="4489739" cy="2909797"/>
                </a:xfrm>
              </p:grpSpPr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4694E7E8-0FB0-BE02-FE79-EAE7988D99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82867" y="2984943"/>
                    <a:ext cx="4409300" cy="29090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88EDD74B-3978-683D-4ACD-167CA550C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494776" y="5704239"/>
                    <a:ext cx="185739" cy="190501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68A7E6EE-42A0-E7E0-5C76-5F8ACD8F6A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706428" y="5194348"/>
                    <a:ext cx="266178" cy="273002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5DE0EA73-4802-FB85-458D-50C16F54F5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039994" y="3007217"/>
                    <a:ext cx="185739" cy="19050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A41CCCFC-41C3-2C7A-B527-D716510CB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92167" y="5041287"/>
                  <a:ext cx="266178" cy="201432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9CC76515-54D4-3653-7E51-83CC95C1A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23508" y="3529429"/>
                  <a:ext cx="408680" cy="318771"/>
                </a:xfrm>
                <a:prstGeom prst="rect">
                  <a:avLst/>
                </a:prstGeom>
              </p:spPr>
            </p:pic>
            <p:grpSp>
              <p:nvGrpSpPr>
                <p:cNvPr id="2054" name="Group 2053">
                  <a:extLst>
                    <a:ext uri="{FF2B5EF4-FFF2-40B4-BE49-F238E27FC236}">
                      <a16:creationId xmlns:a16="http://schemas.microsoft.com/office/drawing/2014/main" id="{886A1AA9-0013-241E-865D-09B2F2992767}"/>
                    </a:ext>
                  </a:extLst>
                </p:cNvPr>
                <p:cNvGrpSpPr/>
                <p:nvPr/>
              </p:nvGrpSpPr>
              <p:grpSpPr>
                <a:xfrm>
                  <a:off x="7750147" y="2827626"/>
                  <a:ext cx="482589" cy="329836"/>
                  <a:chOff x="7750147" y="2827626"/>
                  <a:chExt cx="482589" cy="329836"/>
                </a:xfrm>
              </p:grpSpPr>
              <p:pic>
                <p:nvPicPr>
                  <p:cNvPr id="2051" name="Picture 2050">
                    <a:extLst>
                      <a:ext uri="{FF2B5EF4-FFF2-40B4-BE49-F238E27FC236}">
                        <a16:creationId xmlns:a16="http://schemas.microsoft.com/office/drawing/2014/main" id="{B6248DBD-2A88-8C45-CA46-E6774C7DD6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750147" y="2827626"/>
                    <a:ext cx="289848" cy="22221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53" name="TextBox 2052">
                        <a:extLst>
                          <a:ext uri="{FF2B5EF4-FFF2-40B4-BE49-F238E27FC236}">
                            <a16:creationId xmlns:a16="http://schemas.microsoft.com/office/drawing/2014/main" id="{71B3869F-F6FE-9CC8-1F3E-13FE2CF123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42888" y="2879672"/>
                        <a:ext cx="289848" cy="27779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m:oMathPara>
                        </a14:m>
                        <a:endParaRPr lang="en-US" sz="1200" dirty="0">
                          <a:latin typeface="Segoe Script" panose="030B0504020000000003" pitchFamily="66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53" name="TextBox 2052">
                        <a:extLst>
                          <a:ext uri="{FF2B5EF4-FFF2-40B4-BE49-F238E27FC236}">
                            <a16:creationId xmlns:a16="http://schemas.microsoft.com/office/drawing/2014/main" id="{71B3869F-F6FE-9CC8-1F3E-13FE2CF123F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42888" y="2879672"/>
                        <a:ext cx="289848" cy="277790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2060" name="Picture 2059">
                <a:extLst>
                  <a:ext uri="{FF2B5EF4-FFF2-40B4-BE49-F238E27FC236}">
                    <a16:creationId xmlns:a16="http://schemas.microsoft.com/office/drawing/2014/main" id="{51E307D2-C6E1-E6B1-4873-855BF7897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138112" y="4201650"/>
                <a:ext cx="269113" cy="217854"/>
              </a:xfrm>
              <a:prstGeom prst="rect">
                <a:avLst/>
              </a:prstGeom>
            </p:spPr>
          </p:pic>
        </p:grpSp>
        <p:pic>
          <p:nvPicPr>
            <p:cNvPr id="2082" name="Picture 2081">
              <a:extLst>
                <a:ext uri="{FF2B5EF4-FFF2-40B4-BE49-F238E27FC236}">
                  <a16:creationId xmlns:a16="http://schemas.microsoft.com/office/drawing/2014/main" id="{2030D210-6753-0538-4F72-D6A2114A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668394" y="4843024"/>
              <a:ext cx="269113" cy="23288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C467A41-76E8-D891-1B74-B244D0EE3B0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15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81F23-A830-12D2-D761-95E1444FF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4C6B1F5-1CDF-E082-F5A8-D257C6671962}"/>
              </a:ext>
            </a:extLst>
          </p:cNvPr>
          <p:cNvSpPr txBox="1"/>
          <p:nvPr/>
        </p:nvSpPr>
        <p:spPr>
          <a:xfrm>
            <a:off x="2340699" y="393072"/>
            <a:ext cx="853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Geometric Interpretation of a Logistic 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1326D-2263-3CA8-ED97-6FD5F04CBC4B}"/>
              </a:ext>
            </a:extLst>
          </p:cNvPr>
          <p:cNvSpPr txBox="1"/>
          <p:nvPr/>
        </p:nvSpPr>
        <p:spPr>
          <a:xfrm>
            <a:off x="6096000" y="843679"/>
            <a:ext cx="424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Boundary as a hyperplane in 3D*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A93E7-0EA7-9285-3A83-03C2AD1EEB95}"/>
              </a:ext>
            </a:extLst>
          </p:cNvPr>
          <p:cNvSpPr txBox="1"/>
          <p:nvPr/>
        </p:nvSpPr>
        <p:spPr>
          <a:xfrm>
            <a:off x="1091156" y="4278587"/>
            <a:ext cx="9933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Logistic regression seeks the decision boundary to perfect linear separate positive and negative points;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264CD1-8572-D3E2-23D0-3285F795F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921" y="1198498"/>
            <a:ext cx="3393844" cy="30380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FDDE1F4-3D36-C0A2-ECC6-6F5C4DA5194F}"/>
              </a:ext>
            </a:extLst>
          </p:cNvPr>
          <p:cNvSpPr txBox="1"/>
          <p:nvPr/>
        </p:nvSpPr>
        <p:spPr>
          <a:xfrm>
            <a:off x="1579895" y="826375"/>
            <a:ext cx="4011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Boundary as a line in 2D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37C120-801E-C8D2-194E-FE5196334C83}"/>
              </a:ext>
            </a:extLst>
          </p:cNvPr>
          <p:cNvGrpSpPr/>
          <p:nvPr/>
        </p:nvGrpSpPr>
        <p:grpSpPr>
          <a:xfrm>
            <a:off x="1336792" y="1234883"/>
            <a:ext cx="4020127" cy="2965300"/>
            <a:chOff x="5724335" y="1946350"/>
            <a:chExt cx="4020127" cy="29653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24354A9-87AB-877B-B9C4-B6CC4F36D999}"/>
                </a:ext>
              </a:extLst>
            </p:cNvPr>
            <p:cNvGrpSpPr/>
            <p:nvPr/>
          </p:nvGrpSpPr>
          <p:grpSpPr>
            <a:xfrm>
              <a:off x="5724335" y="1946350"/>
              <a:ext cx="4020127" cy="2965300"/>
              <a:chOff x="5656786" y="1946350"/>
              <a:chExt cx="4020127" cy="29653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E675963-0B1F-DE83-EB85-8064F7EE8EBA}"/>
                  </a:ext>
                </a:extLst>
              </p:cNvPr>
              <p:cNvGrpSpPr/>
              <p:nvPr/>
            </p:nvGrpSpPr>
            <p:grpSpPr>
              <a:xfrm>
                <a:off x="5656786" y="1946350"/>
                <a:ext cx="4020127" cy="2965300"/>
                <a:chOff x="4866986" y="2767616"/>
                <a:chExt cx="4020127" cy="2965300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3FBAD81F-EC5A-9F58-0406-1C55312B7007}"/>
                    </a:ext>
                  </a:extLst>
                </p:cNvPr>
                <p:cNvGrpSpPr/>
                <p:nvPr/>
              </p:nvGrpSpPr>
              <p:grpSpPr>
                <a:xfrm>
                  <a:off x="4866986" y="2767616"/>
                  <a:ext cx="4020127" cy="2965300"/>
                  <a:chOff x="5939616" y="2878748"/>
                  <a:chExt cx="4020127" cy="2965300"/>
                </a:xfrm>
              </p:grpSpPr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24504E4B-2555-971C-8DA9-279100BFA8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939616" y="2878748"/>
                    <a:ext cx="4020127" cy="2965300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B6E16522-B514-C106-1D52-15F836060A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2302619">
                    <a:off x="7714640" y="3170582"/>
                    <a:ext cx="1646081" cy="116524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881DE408-12DF-7B97-7916-B92C8229D2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57977" y="4741479"/>
                  <a:ext cx="414491" cy="405071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E7D0D0BE-4886-5AA3-B4AA-D2751C0A1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05004" y="5115468"/>
                  <a:ext cx="414491" cy="405071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C9C04152-0838-4396-9C04-020C53B1ED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03323" y="4766279"/>
                  <a:ext cx="414491" cy="405071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CEDCB952-8498-864B-7A29-BDA114C1BA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50350" y="4866304"/>
                  <a:ext cx="414491" cy="562946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88837D2-1EEA-A0DB-60AD-752B97040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9857" y="3992303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D4E4C62-C188-0086-EE54-972C30700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68008" y="4251414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0B4DCB3-D9D7-0DAE-B95F-449D2F9C6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4704" y="4017104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71C62F3-FB18-39FA-FC2B-5A212A714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1253" y="4225764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519D7E4-4BF3-5119-AC6D-D1D78FDDF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01422" y="3360764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8414F55-A980-14B6-A512-E91628BA1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34880" y="3091654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DF3B3BB-D33D-0C54-97DE-3052DACFA6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70640" y="3119229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CDC315B-19AA-04F6-CF1E-5F1C229DB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38501" y="3440602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78AD7CD-4B06-DACD-BAA1-205BE3A8E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53433" y="2973882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7F39FCB-3035-A796-8907-4E8DF772E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36884" y="2739652"/>
                <a:ext cx="194715" cy="189680"/>
              </a:xfrm>
              <a:prstGeom prst="rect">
                <a:avLst/>
              </a:prstGeom>
            </p:spPr>
          </p:pic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9C7471-6CB9-D599-93CB-B6B2E7AD23E1}"/>
                </a:ext>
              </a:extLst>
            </p:cNvPr>
            <p:cNvCxnSpPr/>
            <p:nvPr/>
          </p:nvCxnSpPr>
          <p:spPr>
            <a:xfrm>
              <a:off x="6718300" y="2739652"/>
              <a:ext cx="2245386" cy="158563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D14CD30-CF23-D293-8F46-F432A3D55D0C}"/>
              </a:ext>
            </a:extLst>
          </p:cNvPr>
          <p:cNvSpPr txBox="1"/>
          <p:nvPr/>
        </p:nvSpPr>
        <p:spPr>
          <a:xfrm>
            <a:off x="1167132" y="4580159"/>
            <a:ext cx="1079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depends on the relative distance to the origin between the points vs. the decision boundary.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F629DE-D211-08A3-5844-48F1A096B79D}"/>
                  </a:ext>
                </a:extLst>
              </p:cNvPr>
              <p:cNvSpPr txBox="1"/>
              <p:nvPr/>
            </p:nvSpPr>
            <p:spPr>
              <a:xfrm>
                <a:off x="797812" y="5050760"/>
                <a:ext cx="6094206" cy="527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𝑝𝑜𝑖𝑛𝑡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𝑙𝑖𝑒𝑠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𝑜𝑛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𝑑𝑒𝑐𝑖𝑠𝑖𝑜𝑛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𝑏𝑜𝑢𝑛𝑑𝑎𝑟𝑦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2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F629DE-D211-08A3-5844-48F1A096B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12" y="5050760"/>
                <a:ext cx="6094206" cy="5272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1BEBD0-0625-3112-BE37-551FF9E48ECC}"/>
                  </a:ext>
                </a:extLst>
              </p:cNvPr>
              <p:cNvSpPr txBox="1"/>
              <p:nvPr/>
            </p:nvSpPr>
            <p:spPr>
              <a:xfrm>
                <a:off x="1091157" y="5457753"/>
                <a:ext cx="3786563" cy="962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𝑝𝑜𝑠𝑖𝑡𝑖𝑣𝑒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𝑐𝑙𝑎𝑠𝑠𝑖𝑓𝑐𝑎𝑡𝑖𝑜𝑛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2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𝑛𝑒𝑔𝑎𝑡𝑖𝑣𝑒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𝑐𝑙𝑎𝑠𝑠𝑖𝑓𝑐𝑎𝑡𝑖𝑜𝑛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2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1BEBD0-0625-3112-BE37-551FF9E48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57" y="5457753"/>
                <a:ext cx="3786563" cy="9621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E527EC2-7F2B-4DE7-ECF0-99264BF9B0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2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7DA16-3ADA-66A6-1708-0C837E8FA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BCB6CE6-A45D-CF11-095D-BAE14226E334}"/>
              </a:ext>
            </a:extLst>
          </p:cNvPr>
          <p:cNvSpPr txBox="1"/>
          <p:nvPr/>
        </p:nvSpPr>
        <p:spPr>
          <a:xfrm>
            <a:off x="2392832" y="400830"/>
            <a:ext cx="853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Goal of an Activation Function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0644E5B-BACB-4D26-6134-D4422A34BD3B}"/>
              </a:ext>
            </a:extLst>
          </p:cNvPr>
          <p:cNvGrpSpPr/>
          <p:nvPr/>
        </p:nvGrpSpPr>
        <p:grpSpPr>
          <a:xfrm>
            <a:off x="5846007" y="2291959"/>
            <a:ext cx="4020127" cy="2965300"/>
            <a:chOff x="5724335" y="1946350"/>
            <a:chExt cx="4020127" cy="296530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25957E2-4301-C1EC-237D-37117D847913}"/>
                </a:ext>
              </a:extLst>
            </p:cNvPr>
            <p:cNvGrpSpPr/>
            <p:nvPr/>
          </p:nvGrpSpPr>
          <p:grpSpPr>
            <a:xfrm>
              <a:off x="5724335" y="1946350"/>
              <a:ext cx="4020127" cy="2965300"/>
              <a:chOff x="5656786" y="1946350"/>
              <a:chExt cx="4020127" cy="2965300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0612F56-DBED-6CB2-6D1B-9A8E1ED3029B}"/>
                  </a:ext>
                </a:extLst>
              </p:cNvPr>
              <p:cNvGrpSpPr/>
              <p:nvPr/>
            </p:nvGrpSpPr>
            <p:grpSpPr>
              <a:xfrm>
                <a:off x="5656786" y="1946350"/>
                <a:ext cx="4020127" cy="2965300"/>
                <a:chOff x="4866986" y="2767616"/>
                <a:chExt cx="4020127" cy="2965300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4F71A5B-7E04-6E70-D8ED-552AC131F940}"/>
                    </a:ext>
                  </a:extLst>
                </p:cNvPr>
                <p:cNvGrpSpPr/>
                <p:nvPr/>
              </p:nvGrpSpPr>
              <p:grpSpPr>
                <a:xfrm>
                  <a:off x="4866986" y="2767616"/>
                  <a:ext cx="4020127" cy="2965300"/>
                  <a:chOff x="5939616" y="2878748"/>
                  <a:chExt cx="4020127" cy="2965300"/>
                </a:xfrm>
              </p:grpSpPr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07EE23CA-2741-5652-600F-10E1789CA3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939616" y="2878748"/>
                    <a:ext cx="4020127" cy="2965300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757B6C53-B952-01ED-FBF6-9A5022856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2302619">
                    <a:off x="7714640" y="3170582"/>
                    <a:ext cx="1646081" cy="116524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C82A874E-9981-7C15-42D4-253B4436F6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57977" y="4741479"/>
                  <a:ext cx="414491" cy="405071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52F60963-CDAA-6908-3F44-3598859D21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05004" y="5115468"/>
                  <a:ext cx="414491" cy="405071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E8143CAF-9943-153C-5443-AB9D71A00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03323" y="4766279"/>
                  <a:ext cx="414491" cy="405071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7FA7477C-98F4-C802-2BFA-96AB74109C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50350" y="4866304"/>
                  <a:ext cx="414491" cy="562946"/>
                </a:xfrm>
                <a:prstGeom prst="rect">
                  <a:avLst/>
                </a:prstGeom>
              </p:spPr>
            </p:pic>
          </p:grp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E7F2A850-400E-3147-CF66-F54AFDF5A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39857" y="3992303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5EF1D832-75E2-C3D5-6020-4B158BEFD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68008" y="4251414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FBD40238-C707-5730-9625-3E9336DCE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84704" y="4017104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A1C637F2-026D-4298-BF30-5EEEAAAA92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1253" y="4225764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522BEB2-3DD2-C104-4932-0C189A151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01422" y="3360764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34BCAC1-EE40-AA3B-6FCD-F8401A1AC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34880" y="3091654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986F2D3C-3466-41F0-0B3A-5755CEC20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70640" y="3119229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77C3848-9429-31D8-172C-2069698DB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38501" y="3440602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684411A-C861-25AF-2C43-F93034CC8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3433" y="2973882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54E221BB-C12C-CCE9-B0A3-CE918EB76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36884" y="2739652"/>
                <a:ext cx="194715" cy="189680"/>
              </a:xfrm>
              <a:prstGeom prst="rect">
                <a:avLst/>
              </a:prstGeom>
            </p:spPr>
          </p:pic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5763816-A124-DA9C-EC92-7C2E51F3F0E2}"/>
                </a:ext>
              </a:extLst>
            </p:cNvPr>
            <p:cNvCxnSpPr/>
            <p:nvPr/>
          </p:nvCxnSpPr>
          <p:spPr>
            <a:xfrm>
              <a:off x="6718300" y="2739652"/>
              <a:ext cx="2245386" cy="158563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BA3BAE5-D572-1C11-EE7A-726734B33D1D}"/>
              </a:ext>
            </a:extLst>
          </p:cNvPr>
          <p:cNvGrpSpPr/>
          <p:nvPr/>
        </p:nvGrpSpPr>
        <p:grpSpPr>
          <a:xfrm>
            <a:off x="1081429" y="2585342"/>
            <a:ext cx="4324718" cy="2901805"/>
            <a:chOff x="1091157" y="2158361"/>
            <a:chExt cx="4324718" cy="290180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FA6EC6A-33DD-3CD2-A742-C3B7CD86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1157" y="2158361"/>
              <a:ext cx="4088595" cy="290180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839F31C-587E-7F1E-8BA1-818519FB8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610" y="3225441"/>
              <a:ext cx="1181265" cy="1267002"/>
            </a:xfrm>
            <a:prstGeom prst="rect">
              <a:avLst/>
            </a:prstGeom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ED3F59-892D-B9BF-F99E-BE5AB1EAF130}"/>
              </a:ext>
            </a:extLst>
          </p:cNvPr>
          <p:cNvCxnSpPr>
            <a:cxnSpLocks/>
          </p:cNvCxnSpPr>
          <p:nvPr/>
        </p:nvCxnSpPr>
        <p:spPr>
          <a:xfrm>
            <a:off x="3038475" y="3407778"/>
            <a:ext cx="4136876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EEA4241-27A6-B5BF-A486-3518D724A2DD}"/>
              </a:ext>
            </a:extLst>
          </p:cNvPr>
          <p:cNvSpPr txBox="1"/>
          <p:nvPr/>
        </p:nvSpPr>
        <p:spPr>
          <a:xfrm>
            <a:off x="4131685" y="3006091"/>
            <a:ext cx="2076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Boundary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DDA3F-5C20-5752-0E99-78BEAE4F76B1}"/>
              </a:ext>
            </a:extLst>
          </p:cNvPr>
          <p:cNvSpPr txBox="1"/>
          <p:nvPr/>
        </p:nvSpPr>
        <p:spPr>
          <a:xfrm>
            <a:off x="1231008" y="1210454"/>
            <a:ext cx="906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Activation function translates a line into a nonlinear decision boundary in a 2D space;</a:t>
            </a:r>
          </a:p>
          <a:p>
            <a:r>
              <a:rPr lang="en-US" dirty="0"/>
              <a:t>Logistic regression normally choose sigmoid function as its activation function: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263277-7B79-DAB2-0372-D4C7E7D10B42}"/>
                  </a:ext>
                </a:extLst>
              </p:cNvPr>
              <p:cNvSpPr txBox="1"/>
              <p:nvPr/>
            </p:nvSpPr>
            <p:spPr>
              <a:xfrm>
                <a:off x="1218747" y="1817570"/>
                <a:ext cx="2762573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263277-7B79-DAB2-0372-D4C7E7D10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747" y="1817570"/>
                <a:ext cx="2762573" cy="6173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1560813-5C37-A98B-3D67-AC866D77CC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9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6DA9C-8BDD-4F77-354F-AD52221A2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484EF8-F6AB-95C0-C496-D214EA8CDFF3}"/>
              </a:ext>
            </a:extLst>
          </p:cNvPr>
          <p:cNvSpPr txBox="1"/>
          <p:nvPr/>
        </p:nvSpPr>
        <p:spPr>
          <a:xfrm>
            <a:off x="2402483" y="606561"/>
            <a:ext cx="565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Decision Boundary in a Hyper-dimension Space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604507-CAD8-A6F4-B1ED-BDD3F165EB96}"/>
              </a:ext>
            </a:extLst>
          </p:cNvPr>
          <p:cNvSpPr txBox="1"/>
          <p:nvPr/>
        </p:nvSpPr>
        <p:spPr>
          <a:xfrm>
            <a:off x="1091156" y="1382577"/>
            <a:ext cx="1043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Activation function translates a hyperplane into a complex decision boundary in a higher dimension space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AB8A3E-EC8D-0658-383C-F83CB6EF6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641" y="3409133"/>
            <a:ext cx="190527" cy="20957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487EC12-6093-72D7-C481-4EFBE1F605C6}"/>
              </a:ext>
            </a:extLst>
          </p:cNvPr>
          <p:cNvGrpSpPr/>
          <p:nvPr/>
        </p:nvGrpSpPr>
        <p:grpSpPr>
          <a:xfrm>
            <a:off x="387277" y="2499951"/>
            <a:ext cx="4536759" cy="3295929"/>
            <a:chOff x="59620" y="2976292"/>
            <a:chExt cx="4536759" cy="3295929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D091A1D-4405-CAED-B868-9BD5C6F05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2845" y="3231223"/>
              <a:ext cx="545154" cy="62320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962BC52-DF8D-10A4-20AD-CC7E4E26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9251" y="4041755"/>
              <a:ext cx="159068" cy="18798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805C219-184B-B90D-8629-74B8BD5FC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9691" y="4003655"/>
              <a:ext cx="159068" cy="18798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BED1DDE-634E-5289-BBB5-71A3227E1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90663" y="4146543"/>
              <a:ext cx="159068" cy="18798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04C668D-4B21-9CCC-7269-517EBD387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4951" y="3881735"/>
              <a:ext cx="159068" cy="18798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4FAA2F2-E6D5-5259-D3F2-C03341B30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5443" y="4298943"/>
              <a:ext cx="159068" cy="18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6D4C649-9293-4DBF-1915-FEB6BD58C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9743" y="4443723"/>
              <a:ext cx="159068" cy="187989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089043C-8F66-77D5-3F4D-B810CEE50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7303" y="4390383"/>
              <a:ext cx="159068" cy="18798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8A6911-79E7-978A-CB28-31F64290D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0183" y="4550403"/>
              <a:ext cx="159068" cy="187989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D3A7DDA-60E2-5B7C-2A21-729ED80D857C}"/>
                </a:ext>
              </a:extLst>
            </p:cNvPr>
            <p:cNvGrpSpPr/>
            <p:nvPr/>
          </p:nvGrpSpPr>
          <p:grpSpPr>
            <a:xfrm>
              <a:off x="59620" y="2976292"/>
              <a:ext cx="4536759" cy="3295929"/>
              <a:chOff x="1167501" y="3060421"/>
              <a:chExt cx="4536759" cy="3295929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E157938-89F9-251C-2C14-52DF59B03E60}"/>
                  </a:ext>
                </a:extLst>
              </p:cNvPr>
              <p:cNvGrpSpPr/>
              <p:nvPr/>
            </p:nvGrpSpPr>
            <p:grpSpPr>
              <a:xfrm>
                <a:off x="1167501" y="3060421"/>
                <a:ext cx="4536759" cy="3295929"/>
                <a:chOff x="1167501" y="3060421"/>
                <a:chExt cx="4536759" cy="32959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E171C09-90C9-5D96-3782-79954A10E727}"/>
                    </a:ext>
                  </a:extLst>
                </p:cNvPr>
                <p:cNvGrpSpPr/>
                <p:nvPr/>
              </p:nvGrpSpPr>
              <p:grpSpPr>
                <a:xfrm>
                  <a:off x="1167501" y="3060421"/>
                  <a:ext cx="4536759" cy="3295929"/>
                  <a:chOff x="1167501" y="3060421"/>
                  <a:chExt cx="4536759" cy="3295929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741E27B4-78A2-40DE-978A-43509E8557E0}"/>
                      </a:ext>
                    </a:extLst>
                  </p:cNvPr>
                  <p:cNvGrpSpPr/>
                  <p:nvPr/>
                </p:nvGrpSpPr>
                <p:grpSpPr>
                  <a:xfrm>
                    <a:off x="1526316" y="3060421"/>
                    <a:ext cx="4026667" cy="3295929"/>
                    <a:chOff x="1526316" y="3060421"/>
                    <a:chExt cx="4026667" cy="3295929"/>
                  </a:xfrm>
                </p:grpSpPr>
                <p:pic>
                  <p:nvPicPr>
                    <p:cNvPr id="5" name="Picture 4">
                      <a:extLst>
                        <a:ext uri="{FF2B5EF4-FFF2-40B4-BE49-F238E27FC236}">
                          <a16:creationId xmlns:a16="http://schemas.microsoft.com/office/drawing/2014/main" id="{B5E77A51-35AF-CEA2-E66F-1A33AE259D2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526316" y="3060421"/>
                      <a:ext cx="4026667" cy="329592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" name="Picture 11">
                      <a:extLst>
                        <a:ext uri="{FF2B5EF4-FFF2-40B4-BE49-F238E27FC236}">
                          <a16:creationId xmlns:a16="http://schemas.microsoft.com/office/drawing/2014/main" id="{44626CAF-550D-994C-2FCA-7E9C9560755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545241" y="3179531"/>
                      <a:ext cx="447737" cy="251495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2EEF793E-97C9-94CA-DBA4-6877789C1B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rot="17267231">
                    <a:off x="2130100" y="4665253"/>
                    <a:ext cx="532595" cy="2457794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174EE6B9-C675-8014-4FF7-34E9372702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rot="4896520">
                    <a:off x="4209065" y="4782456"/>
                    <a:ext cx="532595" cy="24577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1978182D-BA09-5B42-C69A-9B5A21862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39577" y="4143521"/>
                  <a:ext cx="981182" cy="1121654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05D5CF19-C6AE-A583-19A1-FEC78E0067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82707" y="3956339"/>
                  <a:ext cx="1019317" cy="962159"/>
                </a:xfrm>
                <a:prstGeom prst="rect">
                  <a:avLst/>
                </a:prstGeom>
              </p:spPr>
            </p:pic>
          </p:grp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26C0BE0-03EB-9E5F-D660-D24269FB9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53644" y="3362507"/>
                <a:ext cx="1019317" cy="962159"/>
              </a:xfrm>
              <a:prstGeom prst="rect">
                <a:avLst/>
              </a:prstGeom>
            </p:spPr>
          </p:pic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64EB56D-086A-2B7C-AD14-39214A75A1E5}"/>
                </a:ext>
              </a:extLst>
            </p:cNvPr>
            <p:cNvSpPr/>
            <p:nvPr/>
          </p:nvSpPr>
          <p:spPr>
            <a:xfrm>
              <a:off x="2010204" y="4046796"/>
              <a:ext cx="153669" cy="15534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89F8FBA-221C-DD8D-09CD-5F9949879156}"/>
                </a:ext>
              </a:extLst>
            </p:cNvPr>
            <p:cNvSpPr/>
            <p:nvPr/>
          </p:nvSpPr>
          <p:spPr>
            <a:xfrm>
              <a:off x="2599760" y="4321175"/>
              <a:ext cx="153669" cy="15534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C5C9619-F06A-82E6-6B57-5154D9AB4CAE}"/>
                </a:ext>
              </a:extLst>
            </p:cNvPr>
            <p:cNvGrpSpPr/>
            <p:nvPr/>
          </p:nvGrpSpPr>
          <p:grpSpPr>
            <a:xfrm>
              <a:off x="2001083" y="3705751"/>
              <a:ext cx="1104717" cy="1045367"/>
              <a:chOff x="2001083" y="3705751"/>
              <a:chExt cx="1104717" cy="1045367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3052B52-A78C-D6DA-9226-B31FEFA472A1}"/>
                  </a:ext>
                </a:extLst>
              </p:cNvPr>
              <p:cNvSpPr/>
              <p:nvPr/>
            </p:nvSpPr>
            <p:spPr>
              <a:xfrm>
                <a:off x="2094425" y="4206884"/>
                <a:ext cx="153669" cy="1553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BE5004E-7754-4D03-D2AF-873A7621CF09}"/>
                  </a:ext>
                </a:extLst>
              </p:cNvPr>
              <p:cNvSpPr/>
              <p:nvPr/>
            </p:nvSpPr>
            <p:spPr>
              <a:xfrm>
                <a:off x="2246825" y="4359284"/>
                <a:ext cx="153669" cy="1553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C8E5DED-B0E9-3BBB-6305-6D3156581F83}"/>
                  </a:ext>
                </a:extLst>
              </p:cNvPr>
              <p:cNvSpPr/>
              <p:nvPr/>
            </p:nvSpPr>
            <p:spPr>
              <a:xfrm>
                <a:off x="2399225" y="4511684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184631F-5029-6D00-2368-20E014F943B6}"/>
                  </a:ext>
                </a:extLst>
              </p:cNvPr>
              <p:cNvSpPr/>
              <p:nvPr/>
            </p:nvSpPr>
            <p:spPr>
              <a:xfrm>
                <a:off x="2001083" y="4403751"/>
                <a:ext cx="153669" cy="1553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21ED37B5-BAB7-A064-7523-453A4D1BFEB6}"/>
                  </a:ext>
                </a:extLst>
              </p:cNvPr>
              <p:cNvSpPr/>
              <p:nvPr/>
            </p:nvSpPr>
            <p:spPr>
              <a:xfrm>
                <a:off x="2169990" y="4587949"/>
                <a:ext cx="153669" cy="1553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B210771-7076-DA5A-0832-316DE3AAEBC6}"/>
                  </a:ext>
                </a:extLst>
              </p:cNvPr>
              <p:cNvSpPr/>
              <p:nvPr/>
            </p:nvSpPr>
            <p:spPr>
              <a:xfrm>
                <a:off x="2598123" y="4595775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49C2C1C-5F15-52B5-2F6B-6EC3F120C249}"/>
                  </a:ext>
                </a:extLst>
              </p:cNvPr>
              <p:cNvSpPr/>
              <p:nvPr/>
            </p:nvSpPr>
            <p:spPr>
              <a:xfrm>
                <a:off x="2893318" y="4318601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6F6FB8F-8725-291C-8828-457DEB01AF4B}"/>
                  </a:ext>
                </a:extLst>
              </p:cNvPr>
              <p:cNvSpPr/>
              <p:nvPr/>
            </p:nvSpPr>
            <p:spPr>
              <a:xfrm>
                <a:off x="2952131" y="3881735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767916D-9BC8-2341-D929-55645DD14E25}"/>
                  </a:ext>
                </a:extLst>
              </p:cNvPr>
              <p:cNvSpPr/>
              <p:nvPr/>
            </p:nvSpPr>
            <p:spPr>
              <a:xfrm>
                <a:off x="2567298" y="3705751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87F1E07-BFCB-5875-1AAE-5F7F9770E07E}"/>
                  </a:ext>
                </a:extLst>
              </p:cNvPr>
              <p:cNvSpPr/>
              <p:nvPr/>
            </p:nvSpPr>
            <p:spPr>
              <a:xfrm>
                <a:off x="2816809" y="4109745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8D7DDDC-3CDE-8A3C-3F3E-CB4F8F63261B}"/>
                  </a:ext>
                </a:extLst>
              </p:cNvPr>
              <p:cNvSpPr/>
              <p:nvPr/>
            </p:nvSpPr>
            <p:spPr>
              <a:xfrm>
                <a:off x="2311912" y="4120270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EDE0AFA-661D-826F-9218-41B07D6C9FF3}"/>
                  </a:ext>
                </a:extLst>
              </p:cNvPr>
              <p:cNvSpPr/>
              <p:nvPr/>
            </p:nvSpPr>
            <p:spPr>
              <a:xfrm>
                <a:off x="2580761" y="3912020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8EF16CA-08DE-FD37-0CEB-CDD1A4C60263}"/>
                  </a:ext>
                </a:extLst>
              </p:cNvPr>
              <p:cNvSpPr/>
              <p:nvPr/>
            </p:nvSpPr>
            <p:spPr>
              <a:xfrm>
                <a:off x="2275472" y="3899141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56E2FAB-F0C2-2555-3926-363B6B18C02F}"/>
                </a:ext>
              </a:extLst>
            </p:cNvPr>
            <p:cNvSpPr/>
            <p:nvPr/>
          </p:nvSpPr>
          <p:spPr>
            <a:xfrm>
              <a:off x="2561150" y="4130684"/>
              <a:ext cx="153669" cy="15534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D875BA-8D7F-244B-0CD6-58727BDAF4EC}"/>
                </a:ext>
              </a:extLst>
            </p:cNvPr>
            <p:cNvSpPr/>
            <p:nvPr/>
          </p:nvSpPr>
          <p:spPr>
            <a:xfrm>
              <a:off x="3504053" y="3960911"/>
              <a:ext cx="153669" cy="15534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6AEF31-7542-D14D-F8B7-714AEA67A06A}"/>
                </a:ext>
              </a:extLst>
            </p:cNvPr>
            <p:cNvSpPr/>
            <p:nvPr/>
          </p:nvSpPr>
          <p:spPr>
            <a:xfrm>
              <a:off x="2932779" y="3129939"/>
              <a:ext cx="153669" cy="15534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2B62FD5-1358-3280-3A42-70B0A5A422B1}"/>
                </a:ext>
              </a:extLst>
            </p:cNvPr>
            <p:cNvSpPr/>
            <p:nvPr/>
          </p:nvSpPr>
          <p:spPr>
            <a:xfrm>
              <a:off x="3399432" y="3532122"/>
              <a:ext cx="153669" cy="15534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AA24432-E823-85E0-AE51-3BE51061D87D}"/>
                </a:ext>
              </a:extLst>
            </p:cNvPr>
            <p:cNvSpPr/>
            <p:nvPr/>
          </p:nvSpPr>
          <p:spPr>
            <a:xfrm>
              <a:off x="2647393" y="3028830"/>
              <a:ext cx="153669" cy="155343"/>
            </a:xfrm>
            <a:prstGeom prst="ellipse">
              <a:avLst/>
            </a:prstGeom>
            <a:solidFill>
              <a:srgbClr val="1E63A8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31B5545-4E3E-5085-369B-EC67D9CF5B26}"/>
                </a:ext>
              </a:extLst>
            </p:cNvPr>
            <p:cNvSpPr/>
            <p:nvPr/>
          </p:nvSpPr>
          <p:spPr>
            <a:xfrm>
              <a:off x="1255917" y="3861309"/>
              <a:ext cx="153669" cy="15534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C20F66D-3CEE-831C-3505-7EBB16E79F6F}"/>
                </a:ext>
              </a:extLst>
            </p:cNvPr>
            <p:cNvSpPr/>
            <p:nvPr/>
          </p:nvSpPr>
          <p:spPr>
            <a:xfrm>
              <a:off x="1779985" y="3397259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05CD874-D2D6-3CDA-0CF2-EBE72519827C}"/>
                </a:ext>
              </a:extLst>
            </p:cNvPr>
            <p:cNvSpPr/>
            <p:nvPr/>
          </p:nvSpPr>
          <p:spPr>
            <a:xfrm>
              <a:off x="1323435" y="4152072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2C2E1F5-8D66-97AF-394B-FA7506511F52}"/>
                </a:ext>
              </a:extLst>
            </p:cNvPr>
            <p:cNvSpPr/>
            <p:nvPr/>
          </p:nvSpPr>
          <p:spPr>
            <a:xfrm>
              <a:off x="2311912" y="3227923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F93779D-702D-A6A2-CDEC-8D14756AF74B}"/>
                </a:ext>
              </a:extLst>
            </p:cNvPr>
            <p:cNvSpPr/>
            <p:nvPr/>
          </p:nvSpPr>
          <p:spPr>
            <a:xfrm>
              <a:off x="2075762" y="3007923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2843849-581E-564D-04DC-4C74A0C3E795}"/>
                </a:ext>
              </a:extLst>
            </p:cNvPr>
            <p:cNvSpPr/>
            <p:nvPr/>
          </p:nvSpPr>
          <p:spPr>
            <a:xfrm>
              <a:off x="1617741" y="3987706"/>
              <a:ext cx="153669" cy="1553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D5CC8A5-01E0-03F3-5BC8-F637D8BC976B}"/>
                </a:ext>
              </a:extLst>
            </p:cNvPr>
            <p:cNvSpPr/>
            <p:nvPr/>
          </p:nvSpPr>
          <p:spPr>
            <a:xfrm>
              <a:off x="1721565" y="3759457"/>
              <a:ext cx="153669" cy="1553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13E2BBB-7437-0E1E-6A3F-3B1B1936F574}"/>
                </a:ext>
              </a:extLst>
            </p:cNvPr>
            <p:cNvSpPr/>
            <p:nvPr/>
          </p:nvSpPr>
          <p:spPr>
            <a:xfrm>
              <a:off x="1533487" y="4330231"/>
              <a:ext cx="153669" cy="1553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8823824-634F-E2AA-47CE-479C7805A193}"/>
                </a:ext>
              </a:extLst>
            </p:cNvPr>
            <p:cNvSpPr/>
            <p:nvPr/>
          </p:nvSpPr>
          <p:spPr>
            <a:xfrm>
              <a:off x="1687156" y="4665620"/>
              <a:ext cx="153669" cy="1553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728FC4-D471-C012-3BED-5D902AA8D865}"/>
                </a:ext>
              </a:extLst>
            </p:cNvPr>
            <p:cNvSpPr/>
            <p:nvPr/>
          </p:nvSpPr>
          <p:spPr>
            <a:xfrm>
              <a:off x="1935421" y="4816494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333D708-B4CC-00E6-68FC-B3049C8F4E37}"/>
                </a:ext>
              </a:extLst>
            </p:cNvPr>
            <p:cNvSpPr/>
            <p:nvPr/>
          </p:nvSpPr>
          <p:spPr>
            <a:xfrm>
              <a:off x="2935180" y="4722141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A0740CF-1411-E205-B087-885C64FDFAE0}"/>
                </a:ext>
              </a:extLst>
            </p:cNvPr>
            <p:cNvSpPr/>
            <p:nvPr/>
          </p:nvSpPr>
          <p:spPr>
            <a:xfrm>
              <a:off x="3293177" y="4176795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31B8B60-FFDE-4101-D4D1-3D61D550E9A7}"/>
                </a:ext>
              </a:extLst>
            </p:cNvPr>
            <p:cNvSpPr/>
            <p:nvPr/>
          </p:nvSpPr>
          <p:spPr>
            <a:xfrm>
              <a:off x="3303245" y="3776787"/>
              <a:ext cx="153669" cy="155343"/>
            </a:xfrm>
            <a:prstGeom prst="ellipse">
              <a:avLst/>
            </a:prstGeom>
            <a:solidFill>
              <a:srgbClr val="1E63A8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779DE08-D46C-B414-D879-4679B29923DF}"/>
                </a:ext>
              </a:extLst>
            </p:cNvPr>
            <p:cNvSpPr/>
            <p:nvPr/>
          </p:nvSpPr>
          <p:spPr>
            <a:xfrm>
              <a:off x="3303245" y="4474270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C412A67-7E24-CBE7-80E1-6B4DC8FCDD4A}"/>
                </a:ext>
              </a:extLst>
            </p:cNvPr>
            <p:cNvSpPr/>
            <p:nvPr/>
          </p:nvSpPr>
          <p:spPr>
            <a:xfrm>
              <a:off x="2503925" y="4854544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1ED8824-27DF-3C3F-7721-B1BDCD9ECF75}"/>
                </a:ext>
              </a:extLst>
            </p:cNvPr>
            <p:cNvSpPr/>
            <p:nvPr/>
          </p:nvSpPr>
          <p:spPr>
            <a:xfrm>
              <a:off x="2027907" y="3579399"/>
              <a:ext cx="153669" cy="1553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7CC0F0F-6A02-111F-FE3B-6A13DDFD6AF1}"/>
                </a:ext>
              </a:extLst>
            </p:cNvPr>
            <p:cNvSpPr/>
            <p:nvPr/>
          </p:nvSpPr>
          <p:spPr>
            <a:xfrm>
              <a:off x="2313370" y="3474802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C186317-0BB5-4FBE-932B-B588D10B46EA}"/>
                </a:ext>
              </a:extLst>
            </p:cNvPr>
            <p:cNvSpPr/>
            <p:nvPr/>
          </p:nvSpPr>
          <p:spPr>
            <a:xfrm>
              <a:off x="3105800" y="3435343"/>
              <a:ext cx="153669" cy="155343"/>
            </a:xfrm>
            <a:prstGeom prst="ellipse">
              <a:avLst/>
            </a:prstGeom>
            <a:solidFill>
              <a:srgbClr val="1E63A8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1728002-2176-083C-AEC7-C0C45AC9BB2E}"/>
                </a:ext>
              </a:extLst>
            </p:cNvPr>
            <p:cNvSpPr/>
            <p:nvPr/>
          </p:nvSpPr>
          <p:spPr>
            <a:xfrm>
              <a:off x="2788362" y="3357672"/>
              <a:ext cx="153669" cy="155343"/>
            </a:xfrm>
            <a:prstGeom prst="ellipse">
              <a:avLst/>
            </a:prstGeom>
            <a:solidFill>
              <a:srgbClr val="1E63A8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071B3FA-E5EC-19CE-CF4B-1D6D1367224C}"/>
                </a:ext>
              </a:extLst>
            </p:cNvPr>
            <p:cNvSpPr/>
            <p:nvPr/>
          </p:nvSpPr>
          <p:spPr>
            <a:xfrm>
              <a:off x="3212766" y="4738822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5D3B000-FF16-9055-9791-6F49A80BC976}"/>
                </a:ext>
              </a:extLst>
            </p:cNvPr>
            <p:cNvSpPr/>
            <p:nvPr/>
          </p:nvSpPr>
          <p:spPr>
            <a:xfrm>
              <a:off x="2988906" y="3634220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A2F5C26-9ECC-AD53-0F59-A9F0A4108437}"/>
                </a:ext>
              </a:extLst>
            </p:cNvPr>
            <p:cNvSpPr/>
            <p:nvPr/>
          </p:nvSpPr>
          <p:spPr>
            <a:xfrm rot="19793892">
              <a:off x="1816617" y="3730707"/>
              <a:ext cx="1426946" cy="106092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12E3AC78-65DA-385A-DE64-3412678F9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369" y="2282170"/>
            <a:ext cx="3796726" cy="294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14063AFA-839F-8A9C-CF81-B4632517D614}"/>
              </a:ext>
            </a:extLst>
          </p:cNvPr>
          <p:cNvSpPr/>
          <p:nvPr/>
        </p:nvSpPr>
        <p:spPr>
          <a:xfrm>
            <a:off x="4761747" y="3511001"/>
            <a:ext cx="1177123" cy="1250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AE41D6-0C12-9AF5-3903-324061C0047E}"/>
              </a:ext>
            </a:extLst>
          </p:cNvPr>
          <p:cNvSpPr txBox="1"/>
          <p:nvPr/>
        </p:nvSpPr>
        <p:spPr>
          <a:xfrm>
            <a:off x="177496" y="5722725"/>
            <a:ext cx="6906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*Source: Deep Learning: Feed Forward Neural Networks (FFNNS) ---- Medium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AAAC8-48B9-AE01-950C-BB39FDC3F6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52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13161</TotalTime>
  <Words>1690</Words>
  <Application>Microsoft Office PowerPoint</Application>
  <PresentationFormat>Widescreen</PresentationFormat>
  <Paragraphs>523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DengXian</vt:lpstr>
      <vt:lpstr>Arial</vt:lpstr>
      <vt:lpstr>Calibri</vt:lpstr>
      <vt:lpstr>Calibri Light</vt:lpstr>
      <vt:lpstr>Cambria Math</vt:lpstr>
      <vt:lpstr>Segoe Script</vt:lpstr>
      <vt:lpstr>Office Theme</vt:lpstr>
      <vt:lpstr>Harmony in Complexity: Unveiling Mathematical Unity Across Logistic Regression, Artificial Neural Networks and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model vs default risk</dc:title>
  <dc:creator>LILIANG CHEN</dc:creator>
  <cp:lastModifiedBy>LILIANG CHEN</cp:lastModifiedBy>
  <cp:revision>105</cp:revision>
  <cp:lastPrinted>2023-05-24T12:01:24Z</cp:lastPrinted>
  <dcterms:created xsi:type="dcterms:W3CDTF">2023-04-21T00:58:16Z</dcterms:created>
  <dcterms:modified xsi:type="dcterms:W3CDTF">2024-04-16T22:06:33Z</dcterms:modified>
</cp:coreProperties>
</file>